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DA10AF"/>
    <a:srgbClr val="F02CC6"/>
    <a:srgbClr val="F13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254" autoAdjust="0"/>
  </p:normalViewPr>
  <p:slideViewPr>
    <p:cSldViewPr snapToGrid="0" snapToObjects="1" showGuides="1">
      <p:cViewPr varScale="1">
        <p:scale>
          <a:sx n="89" d="100"/>
          <a:sy n="89" d="100"/>
        </p:scale>
        <p:origin x="-1829" y="-62"/>
      </p:cViewPr>
      <p:guideLst>
        <p:guide orient="horz" pos="2160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0291699-B14E-1E49-87C9-F84DF1E4F822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AEAB7B5-9612-DB4E-8CE4-0267A925D4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7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AB7B5-9612-DB4E-8CE4-0267A925D46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4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DE8CB-4FFD-8049-B4E7-5EF6E7BCDCC3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B487-B33D-8F4C-B1DD-AA50180575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30" y="642543"/>
            <a:ext cx="9144000" cy="94342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5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w Cen MT Condensed Extra Bold" pitchFamily="34" charset="0"/>
                <a:cs typeface="Marker Felt"/>
              </a:rPr>
              <a:t>  Football </a:t>
            </a:r>
            <a:r>
              <a:rPr lang="en-US" sz="5400" b="1" dirty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w Cen MT Condensed Extra Bold" pitchFamily="34" charset="0"/>
                <a:cs typeface="Marker Felt"/>
              </a:rPr>
              <a:t>101 </a:t>
            </a:r>
            <a:r>
              <a:rPr lang="en-US" sz="5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w Cen MT Condensed Extra Bold" pitchFamily="34" charset="0"/>
                <a:cs typeface="Marker Felt"/>
              </a:rPr>
              <a:t>L&amp;L</a:t>
            </a:r>
            <a:endParaRPr lang="en-US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00"/>
              </a:solidFill>
              <a:latin typeface="Marker Felt"/>
              <a:cs typeface="Marker Felt"/>
            </a:endParaRPr>
          </a:p>
        </p:txBody>
      </p:sp>
      <p:pic>
        <p:nvPicPr>
          <p:cNvPr id="15" name="Picture 14" descr="Generic.jp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32298"/>
            <a:ext cx="9151605" cy="54021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0"/>
            <a:ext cx="9144000" cy="560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7" descr="C:\Users\Kellogg\Desktop\KELLOGG LIFE\CLUBS\Club Logos\image0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18250" y="69587"/>
            <a:ext cx="761088" cy="44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51"/>
          <p:cNvSpPr>
            <a:spLocks noChangeArrowheads="1"/>
          </p:cNvSpPr>
          <p:nvPr/>
        </p:nvSpPr>
        <p:spPr bwMode="auto">
          <a:xfrm>
            <a:off x="3867463" y="140837"/>
            <a:ext cx="381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sz="1400" b="1" dirty="0" smtClean="0">
                <a:ea typeface="Calibri" pitchFamily="34" charset="0"/>
              </a:rPr>
              <a:t>Global </a:t>
            </a:r>
            <a:r>
              <a:rPr lang="en-US" sz="1400" b="1" dirty="0">
                <a:ea typeface="Calibri" pitchFamily="34" charset="0"/>
              </a:rPr>
              <a:t>Affairs </a:t>
            </a:r>
            <a:r>
              <a:rPr lang="en-US" sz="1400" b="1" dirty="0" smtClean="0">
                <a:ea typeface="Calibri" pitchFamily="34" charset="0"/>
              </a:rPr>
              <a:t>Committee</a:t>
            </a:r>
            <a:endParaRPr lang="en-US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341906" y="4475220"/>
            <a:ext cx="39853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ln w="31550" cmpd="sng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Presented by</a:t>
            </a:r>
          </a:p>
          <a:p>
            <a:pPr algn="ctr"/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Former </a:t>
            </a:r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NFL and College </a:t>
            </a:r>
            <a:r>
              <a:rPr lang="en-US" sz="2400" b="1" dirty="0">
                <a:ln w="31550" cmpd="sng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F</a:t>
            </a:r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ootball </a:t>
            </a:r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Players</a:t>
            </a:r>
            <a:endParaRPr lang="en-US" sz="2000" b="1" dirty="0" smtClean="0">
              <a:ln w="31550" cmpd="sng">
                <a:noFill/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rker Felt"/>
              <a:ea typeface="+mj-ea"/>
              <a:cs typeface="Marker Fe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793" y="1760765"/>
            <a:ext cx="883390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Are you an international or exchange student, </a:t>
            </a:r>
          </a:p>
          <a:p>
            <a:pPr algn="ctr"/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wanting to learn more about football? </a:t>
            </a:r>
          </a:p>
          <a:p>
            <a:pPr algn="ctr"/>
            <a:r>
              <a:rPr lang="en-US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(</a:t>
            </a:r>
            <a:r>
              <a:rPr lang="en-US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Or </a:t>
            </a:r>
            <a:r>
              <a:rPr lang="en-US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if you never got a chance to get to know the </a:t>
            </a:r>
            <a:r>
              <a:rPr lang="en-US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ea typeface="+mj-ea"/>
                <a:cs typeface="Marker Felt"/>
              </a:rPr>
              <a:t>rules of football properly?)</a:t>
            </a:r>
          </a:p>
          <a:p>
            <a:pPr algn="ctr"/>
            <a:endParaRPr lang="en-US" sz="1100" b="1" dirty="0">
              <a:ln w="31550" cmpd="sng">
                <a:noFill/>
                <a:prstDash val="solid"/>
              </a:ln>
              <a:solidFill>
                <a:srgbClr val="0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Marker Felt"/>
              <a:ea typeface="+mj-ea"/>
              <a:cs typeface="Marker Felt"/>
            </a:endParaRPr>
          </a:p>
        </p:txBody>
      </p:sp>
      <p:sp>
        <p:nvSpPr>
          <p:cNvPr id="4" name="AutoShape 4" descr="data:image/jpeg;base64,/9j/4AAQSkZJRgABAQAAAQABAAD/2wCEAAkGBhQSERUUExQVFBUWGBsYFxcYFBgaGBoZGBcYFhcYFhgYHCYfFxojGxQdHy8hIycpLDEsGR8xNTAqNSYrLCkBCQoKDgwOGg8PGi0kHyUtLCw0LCwsKSwsLywsLCwsLCwsLCwpLCwsLCwsLCwsLCwsLCwsLCwsKS8sLCwsLCwsLP/AABEIAOEA4QMBIgACEQEDEQH/xAAcAAABBQEBAQAAAAAAAAAAAAAAAgMFBgcEAQj/xABEEAABAgMFBQUGBQIDCAMBAAABAhEAAyEEEjFBUQUGYYHwEyIycZEHQlKhscEUI2LR4XLxQ2OSFjNTgoOissIko9IV/8QAGgEAAgMBAQAAAAAAAAAAAAAAAAMBAgQFBv/EAC4RAAICAQMEAAQFBQEAAAAAAAABAhEDEiExBCJBURMysfAUYZHB8UJxgaHRI//aAAwDAQACEQMRAD8A3GCCCAAggggAIIIIACCCCAAggggAIIIIACCErmAAkkADEnAecVbbPtIsshwlXaqGSGan6jT0eIbotGLlwi1x4VRkNv8AapaJpIlXZIFaJdXNSxjwYR07J9pMwEJtCQsEtfHdUNXGCuTRXWh/4adWagq1JHGG1WzQRHybYlfg741GGD0OfKHU3jiwxwr5V/iLmca2kmbMSyJypJ1SlB9bwPyIjM95l26SohdoWtL0UmZMbLxJSO7jhGoGzg496jVrQ4uMD6QTpAUkpIBBxBFDENWMx5NHgwqdtGZV5ijpUn6npoYVtFfxr9W6yi6b4bhmWDNkAqQHKkZpzcappy4xRVJ668oQ009zr43CauI8na0wYTJg/wCor7GOyz72WhHhtE8f9ZR+riIophtSYiy7xx9Fuke0m2J/xyf6kIP/AKvFi2J7XDeCbShJSS19AII4lLl+RjLgTCwqLKTEy6eD8H0vZLWiagLQoKSoOFAuDD0YpuFvkbJM7NZJkrNR8JPvD7xtMuYFAEVBwhqdnLy4njlTFQQQRYUEEEEABBBBAAQQQQAEEEEABBBETt7eaRZEFU1TFnCR4j5DTiYCUm9kSpMU7eP2kypF5EgC0TRiApkJ/qXnqwisW7a1s2qpUuUDLkUcBRSG/wAxbA10FaYQvdvcKaZjzwZSEHBxeU1RdIoE8fTUUcm+DTHDGO+R/wCBralg2jbZRmzAooIcSkm7RnvIQGKssanKKb+HJLK7gwbBVMiRVxoONY2Pae99nkThJUSVYruh0ywzjtC9CdKnNmiN3t3SRaUmfJLTWvOk0mgVZx7zYKGOB4VlH0NxZq+ZUjMVFKQMEjJ6eTDX9oYVPSBe7xCc7ulHr55COvsQjAVOeKsMyanHN6RzW8vLUMLzDj3iE5+bQlcnRdpWS+xNuzbJMvSyGPiQfCoDXjxGnKNU2Ht+XakXkFiPEg+JJ46jQ5/KMZvfT946bDtBcmYJkpV1SX9CcCMwQDTCLRm0Jz9Osm65NvgaIPdnelFrS3gmgOpHCjqRqmvmM4nI0J2ciUXF0waKFvluAF3p1mSysVywPFqUaK1Tnlob9HjQNWTjySxu0fPCgR11pHjaxq2+W4wnPOkJAm4qSGAmangv6+cZhMs5SSCGIoQRUHQijH78oQ1R2cWWORWjnCI9MuFqHXX8fWPb0QMYJTGp+yneEzELkLL9me6591QvNycxljRa/ZZaGtitC49CR9ovDkx9UrgbXBHkEOOUewQQQAEEEEABBBBAAQQibNCQVKIAAcklgBqTGY767/KmPKsz3MCp2KuJzCOGKuAiG6GY8bm6RNb3e0VEj8qQQuZgVYhOt0e8R6DOKFadk2ybMQqZLmqmTapBwNfESWAYM5LMMKYububGnT56TLSFFBSpSlDuJYg97R28I/mNhAha7+TXJrp9o8kFuxu9+DlqvzHKu8vAISwyJrQZkgcBHVI2rKtcuaLLaE3g6O0QyihRDhQBoeBw9Io/tPkWubMEpQu2QsUlJ7pOfaZqWKsnwgVqaiF2VblWaYFySEkUIHhIfwlOY6ES5KOxWGGWZObe55tTZS7PMVLXiC7gk3nfv3jVRNS5q7vHTYN4p0lBQhZCTkQ4BfFOmvOEbZ2vMtKr8wjgGYAcC9dXeIiZPAU1SfhDPrWrB3IqRCb32OglcEsiHJ84kkmuZfzPDLHhHEpfakfAC4PxqBocapGuZIyEOGSV+Pupp3KOpx75GvwjSuLQ4sdN15RF0Mq9vA310NfuI9CuuXJ6nLGPFD5dfbGBuv29IqXofkTlIIWhRSoFwUmrtRiM2p5GNJ3R3yFoaVNYTmoRhMxw0VR2jMPn88GPppChNYu7EGhBzFHB1cvRotGTiJzYY5FTN3j2KhuZvn27SZxaaPCrDtBXHRdOcW941Jpq0cWcJQemQkxU98tzhaAZsofnDEZTAB/5fXA5GLaTHhgavYITcHaMCnSSk1DEUY0L8RTrGohhXXXP5xqW+26Pagz5I/NFVJHvgDEfrb1A1jL5ievt1meEIcdJ2MeVZI2jxPXXKLF7M6WhBzJHzrFZtCmSeNB5q7o+uEWrcVN2fKbX+ImPIrqPkZtsEeR5DzkDkEEEABBBBAAQibNCUlSiAAHJOAAxJhRMZdv7vn2quwlK7gdyPfIxw90fM8orJ0Mx43klSOffbfJVpeXKN2WDnir9RHzCTwMOezrZsmaZ3aIK1hIDqBKQlQINfjOuLYZxz7I9ny5tnTMC0hUxQIB+AnvLURirMDg1MrrOm2fZdkdRZCPK/MWRgNVFvIAZARRJt2zXklCENEORdttUjZtkKykiVLySLylKNA+pJ95RA4xmW1duWm2TkzlrVIQg3pMpJYpLUWT8VcSHxAAGNs3Y9ofbgi1oRLSsm4QCU3DgiZeFae/gcwIr286ZAnq/Dnu5gVAVndOaWrziZy22IwY7n3rclrbvuZtnMtctKlmii/dbG8B7qhjyxyinT7SAogXlHFgHLHAlyAAWzI4QidOLhKaqNXZ7iX8RD60Ao58jDsqUEhqly5JxJOJLdUDYQlyvk3wxqFqIkpWRUhA0T4ua8Bxu1ozx5LlAOwZy5qalmJJq54vpC1Kj3roj1iljVFLc8J69OJb+I6Nl7CtFpQZklCBLchKlruX2cEoABpxLCkP7B3YXbhMV2nZSkqKAQkKUpQAfMMA+ObxN7Y23M2Z+GkpkiZZxLSkrwJUKFKcgpheY4vFG/EeTHm6h3UClkkKKFpKFpLKSaFJphwbTF45l7RQmYEFTK8sHOehrF93glWG2WcWhU7swgf7xJAmAZyyk1JOF1iXNIzuRYUqUVkKu3jcvnvhAwKwKFYDfLSLQkpLfYtjzTn2rn2SRVT+2nQ5whRr1q55Qo4dYiv1Dx4pPXMdViTaJQpqjHr+0aXuZvn2zSZ5/N91dGWKMD+v6xmfXq/XKHZamwJBfLHgx10i8ZaRGbEsipm7vHkVTc7fAWgCVNIE0ChwCx9lcM2cRayY0p3ujizg4OmJIiib8bm33tEhPexmIA8X60hsdRnjiK3yEKEDVoMeRwdo+f56nUkDW9TQYY4VIi27nI/8AkyxEZvVcVb55lhkhQRSgJQPzCANVv6RMbhIvWpPCFJb0dDNLVjb9mxNBCoIccs9ggggAIIIiN59vJssgr940QNSzu2gFflnBwSk26RXvaFvYJSewlllKosjEA4IDZnPQRnmz9jzZ01CAn8yYAcC10OynPuitf3jw2gzJgWsKXeUCUHFRJcinvKdvlGzyJCXC7gQopCcBeCRUIJGQJwFISlrZ0G/w8UkuSPs8uTs+yd9ZEuWHUtRJJJ0GpNAkcBEdvFsCVtGVKny13ilJVKN78tQUxYjAFwK6hi4wp+/dpnWi1GXOQqXJk+BB98mgmEiinD1GALYlUcEm3zEIKELUlKsUgsmvDLzDM3KLSmlsUx4JyWu9xpaSCxxBbrjDFpm3Wo6lFkpzUfsBUk4CEzrSxupF5RHJI1XonTM08x7Is10lSiFTC4K8KfCn4Rp6l4znSvwjyzySkVN5SqqILh2DABqJGAHPGsKfrqsKmTQMSOasfvl8obmTKOaAZ+WB/iIZdUkBVn18+FIlNj7uJmyvxFpm9hZyWQAQkrycqI7oOAapAeK/NtaVJUAoAsQxLHA5c40m2bHRbtnykoUEslCpZZ0hSU3bqhpUg5xWb01Zj6jLwovYXN2OqVYwiwTLhSe0SSQvtHclJUXorUaCIyzb5WW12Rf4m6lh+ZKJqdDKGKiTg1QfWFbBRM2bZZyrUpISFPKQF3qse6k/qU1MqkxQLLZ3CbwF6tdCSXAOTGjxSMFK7fnkzY8TyOkNyLMkkqu5m4VMV3fdCiKFV0s4jsGGv8Uw46cIW3TZY+Y0hE5YSCVFgK+n3c+ghzdnUhFQVA/p9q+jgsICOvQfUPyiKtE2ZMMohKkyphVdVgVhDXikY3agPgTTURJXvl19X9YlxorDIp3QHrrrGFpVCB18v3+UKvdPwMQXHZcwhQIJBSxBGIIZiNGaNO3Q3q/Ep7OYQJyRw74GKgBmMCOfllvX1y+/GFyJ6kKStJKVJIIIFQRgflhF4ypmfNiWRV5NziP27tX8NZps7EoSSkaqPdQOaiBHBurvMm1y6sJqGvpGFaBSeFOR5RX/AGo7WpKs417ZfkgtLB81Of8AlEaHLazlRxNz0MoUh8y5wJrU4qPqYvXs1kPaH0EUeUnCNM9mNmqtXCFQ5NvVOoGhQR7BDjmBBBBAAmYsAEksBUmMg3i2qu32sJQxTeCJNeNVHTXlwEW32jbe7OWLOgsuZVWolg19TSKtubu6Z8wLcplyiC6aEqFUpScsHOnOFSdujbgioxeRlh3f3I7G0KmTCFpQ3ZUzIqojK6XA9Yjt8N/Zku1Is9lKXlm9NUQ6SRQyyPhFXIreYDwqi7TrZLCxJMwJmTEqKUhQCyB4lIHB+mMZhtrdA2IuCVoWaTD4nyStswAS+GJiz7VsRj/9p97JPeXe6TaJCU9mRMcNe92veuKGILMxbEaRS508qNxGNCo43U8KVWQ7Dn5vWmZdS4YkkJAdu8SMcaBi/B4TZpAQkChOKi1VKIF4vrmP4hDle7OhDGodseBcmUE0HmSS5JwJUTiT+2kJUsiiQ5LJT5qLDLUwszAMacuRbHR+UdNp2HaPwirUbiJYZYSSe1KSoMsHAVIIEU87k5ckccaJ7aGzpGz0Su0s6bQmYSmfOWHINPCDRIxIAbDWsRs/Y8iybRlJmC/Zpnflgl0pKiyb3xJSrXIgxP7s7yotkvsLQEmYU8Ls1PxDRWZHMcOPf/YajJsyZKFLuPLDOogEJuufNGMUi2paZHLdpk7aLfZV2g2eahJm4MuSCFOm9RRFafSKvvRZlWKej8LMXIROSoqQk90KSQHCS4AIUPSJPeLbkqy2iUVSBNtHZBl32YB0nIjF6tnFU2ptWZaZvazLoYMlCSbqUvexOuJfHhFYRrfwOxYnOXGxyWkqnKC5sxc1QzWp2BFWGAAcYQkJb7/JwfrTjDhUwzp9sKDJh9I4bdtZEseJzkAa5Gr+jw1JvZHS7Ma9D9otIQLx+xJOWGJUDQRYN3NxFTiJttSyAxRZy7lqBU7/APHrpDm5Fmsd9K1WiTPtRqlLsJfCUlQBUpveZ6UaLXvFtcWazTZ2aU90arPdQP8AURCpzaemPP3wc/Lnc9lwZvvLbROt01Qbs5IEiWAzMjxtkO+T/pjjPX3b0hNhkXJYBNcSXBqak83flC1BuuWP7aw7ZbI24YaIJAkdftSFE9OeODYwhPBuutYHrTr5+XrANFqPXXmdYQo9dYfxCVcvTqmMeP1z4dUixA/ZNorkLTMQq6pBcH6uMw2I5QrbG0VWiaZy6KmsopBcJAAShA8gB89Y4ZpvEJegF5TaA4czT1hSHJfXrKJ8CWlqs6pAjXfZzZbtnKtTGUWKW5A1jcd2rJ2dnQODwzGYerlwiUggghphCG584ISpSiwSCSdAA5hyKf7S9sdlZuzBZU13q3dTU+VWHMxDdItCOqSRSZG15c/aH4i0FpZVmHASlwgH9AOJ0jUSsIlqUhN4AFQSgB1Ufu5EnWMNRLFE1ASHOQNKebY+baRaN1N9F2cplzHVIUpkhu9LDEuNU08PGmkKjPfc6GbA3FOPjwQ063zJ81Vomi7MWzB2KEiqUpPukP0QSX9pbYnTgkTFlYTg7PpUiij51iU3ynWdcwLkEG+CZl1wCfiYjxVr5P51i1T1UCPGpwl2YYkqOoA+oGcUld0acai4KVcHiBfmKVjcZKSfirfUNMkk8FQpc5iAxUpRZKQHUoksEgZnjCbyZKLtSBhR1KKixxLlZJdotWzdwCuV2k5Rl2ksqWUktII7wFPEp/EeQwqqUkt2Rly/DjS5Ej2crVIczimeoF0hjJYjwMzv+sZ8Id2FPXNmJs9vWhJklKUSCkDtFAdxajgsBqAUJq2sJZd5bZZZ6xOUpawr82Woi6RkuU3hozEBtRFo3psEu22MWiV40J7SWcCQKrlq9D5ERR2tpcPz6OfPVs2Rm825S0L7WxpJdT9mmhlrfxy9EviMvLCwbV3vl2ZaZUxK1zLiVG4EtWmJIaoiF2Jv7clXZ6VzCGurQxvDK+5DK45/Ws7Ut6rRPXOULpWwSlwbqE0T/Ua+pg0t7T8DceKU5U+BW0bYq0T1z1sCoBKUBXhSB3Uvq7kxH7Q2gmWHJrVg5JJoCwNI82hbuyQSfIB89MB6+cREtYQRNnk3z4U17oyp9ug+Mb3ZslJY1oj/AAKMqdPqs9mjSubqPRhrsZQN2WjtVZknujzOGGQhw2pVpJCXRKGNWJ4P5CJWyyUoDJDDSoGo/kwxy0/8Fxgp7r9X+3ortr2WpBSXDl2uhmITfFRV/wBot20t6TbLJY5ZU66rnVGMomXLd81F1chHLaZIUK1Z2PIg4nNzXQRB7spACznexpkHFMaYxVvWrfKFvAo5Ulw/2J4F/wCGPDLEZf8ALHiusNeHIt84Te6xwdueZjzrL7VzaFHRPD1158M4SrqvXL6Qs8x9dH44ihhCus+XlgzDWJIELPXzz58o8XMABJOGNeH8QoCvX78B8oZPeX+lJch3c4hI9X9IsUewuUCBXFXePDC6nl9jDksQ2ceOcdMlDxJRk7uvYe0noTxjbZSGAGgjO/Ztsx1mYRQYRo8PiqRyM8tU2EEEEWEhGW+1SzLVOSo1llFwcCHKgeJd+XCNQWpg8Qe1tnJnylS1iis8wclDiIiStDcU9ErZiiEMAkO+JOLh68yTHqFXlE1ZPdGl53UR/wBo5GJDbOyVWacpCgSPdUQwUlsRwy4RESTNKQlgg4qUohVTiyUmtXxZuMZaO1qTSa4OifPSlicSWAFSTgwAq/7QlPdBmzCxY0cEJSS7aKUaOf2h2RZkpJU5Uo4rUa50cBkprgIVN7wINXoxfjr55RFk02T2w9xRaJSptqvJVMT+SkEgygapWdZhYUyFM6cNi25abDa1JtK5k0n/AHgJcLQKImynzAxHmDEZs/aE+zTUzUTFzLgCLilEgyh/htWgxBxf0i/26wSNq2VK0KuqFZa278tYZ0qH1GdCMoVJtPu3T/0cycZRl3rkc27sOXb5KJktYC2eVNGBBxSrVJ0xB4w3ZLL+A2dME5SSQJhZL3XXRKEvUueGZhnZNhVs2xT1TZiVEXpgCXug3WSEvV1KbmYo9p2jOn3TaJqlkVCSU3UnMhIYONYrGN7XsmTCEp7I8s4ZKQWcAZpy6flCZ9oCGxvEsEgEqUrAMBVZJIpCrDKm2iZ2NnQVK94miJYOcxTVFaDEtQRc5ewZezbLPtJPa2hMtR7VQwUzBMtPuJvEcTmcoa2k9+fRqydQobR5MuXMMyYpc0FKJLi7+oFm83Ecpn/4ihemTPAlnYa/Xp4RPnAS5cslwfzJmpfAef7iJCw2NQIJTenTSEIQKVJASkfDjWNb2M6bly/zb+/XCCxtIlhK1MSSS3z8mGJjvs1klqlFSlFE4zSgzio3EFTGQFS/+DMqL+IUIcsc5dntVwrkXrRLMtE1C0zUBQXRKnAZClpMtYZiFOMIfB/AzUTkskKARPsQmJVNlFbrQJbk3khSQtILlOcJb/X7+/qVnltaY8Lg4Zs1SFGXNSpM1LhaSHalFPmlhRQoXiO3cT+WT8RJ5CmVeEJ2paZnZAzpipsy72aSpV5gSSQDjmYkNn2a5KSODmjVOdfSLPaJqx6pTWrlL6nR102T/SPCeizx43l1/EeFXTt1X6wo1Cuqfxg30EeKD9fZnFDyhDvxj2ZMugk5eb/z/eJoixq0TSkMPEfCK44v5VrxEeplhIuirYmtScSYRKSXKlBlHD9KXf55/wAQtJixS/IqWiJKxSHIAzMcUiW8XLcvZHazk0omp5RaKtiMs9EbNF3U2b2NnSMzUxMx4lLBo9h5yAggggAYtamT5xwqGWvRjptqqgRzpxgJOHbWxJdplGWscUqaqTqOsIyjamzF2aaUTAyhgasoZEUqnEc42iIzb2wZdql3F0IqhWaT90nMRScNRq6fP8N0+DID19P2B8o8frrqkdG0dlzJEwy5gZQ5ghqKS4qCPprHMpHWI/t+0ZWdhNNWj1Kuq/QeUKslsn2dZVZ5lwq8SSHSo5EpL14tDT9Vf+eZjwnLr0GWbvAVnCM1TOi37RtFpb8RMvBJCghISlDjAkZkanWIHaVsWlRSQpCK98AKJyyLD6xLBXTD7UPOPMePlX5M0Wi6fAv4K06Y7Ejunv5+GlCV2MuZKHvSe7M4qWhR76jq4iY313mkWnZU8yJgUfywpOC0gzUPeQajzw4xSp+yEKLgFCviTSvEFojNpWdYQe0SJjDuzE+IaXmxFPlEqEJSUlyYsmCUV9/z9Tl2RZu0WVkXggBk/EWZKflFu2Tu6uYmXNStKlzSlUmckELkT5TkyZksnvS8iQKUUaViv7uN2Z1Kj9APNs4k0T+zvulS5UxisIotEwf7qdKJZpgLDGoMXyNttIPgt4VJf3PLbYbOTPmrEuUtctaF2YkidKtQIumQBjLUrvPgElQ0hpIUtZmzSlU1QAKmABupCQ+bkJcnMiFpVMWe1nrvzSlKSqgomicBVT5nWOaZLXaJipMnJJXNVglCEh1EnyDcXbExX8rLwxrFHXPn0cktP4ie+MuXgTVy/Di3IRNE6fz8/WOHYyQmSjJw+ebmvWUdhPVOhBLmjViVRt8vc8jxXWPWcek9esARrhybpniBglNOuuUc6e+bxHcHh4mve5ZesC1doW9weKuOFB9/TWFqbRsmZus4kpdg3X7Q9Ll9deUNy0x1IQ8BDY/ZZTkNGwbk7F7GSFEd5X0ik7kbv9tNCiO6mpjWUJYADKHQVHL6jJqlS8CoIIIuZgggggAotp3nCNpzJSz+WoISCcErCQXOgLkHlFlkmj6165RkG9k+9a55/wAxQfyN37RatxN7r4FmnK74DS1H3gKXD+oZa4Yiq1PembcmB6FOPovIj2EgwoQwxkTvDu8i1S2NFp8C9DodUmMn2hY1yZhlzElKhjxGF4HQjPCNuiG3l3aRa5fwzE+Bf2VqD8sYXOGrdGvp+o+G9MuDH1HrvN1jHnWY9Hh22WVUpakLF1aSxBJd+B04wx1j94zHY53BumP2pClcfp+5p/eEjrH6YAQNp9vrAB6OqD6vHt7q98j9KQkDroPCr3Tn9umEAEHM2bMkrJkspKvdP8t8o6E2yZ/iISgDElfq1ODxIqlj19fQ5sIjLTsVKnqb2RJcP/SzYw1ST+YzPG4fJ+nj6HdsrZk+3ruWcFMsFlz1A3U8E/EWag+QrF02zsaVs3ZNoRJBdabhWfEtUwiW5PkssMBzJNG3d29Nsk4qQO9QTZWCZqBmn4VgYHlhFs3925LtNjsvYqvJnTgrCo7JJKkqGRCiAQYVNS1pf0mHJqlLuKzLSyQBgBqeHDlHhMLWXP7k+WfCAlh/dvlFjqHj9evLOGJswroKJ94vXyHHJ+h4uaV4UTVzrjQHzz6CVEYAMkYCLFXuAIAAFAMAAw684WhMICY6EJgKipKHiW2Vs8zFpSBicI5LNZyS0apuPuz2SRNWO8cIvGNmXPl0qlyT27+yBZ5QSMc4k4IIccwIIIIACCCCAD5927Me0TP61H1WYjTNLgh3DF8/3fjHRtJTrX/Ufl/eI9+qRmZ6CC7Ua7uRvj+JSJU0tOSMf+IBn/UGr66xbgY+ebNaFIUFJJSpJdJFCCMw2f7xsG5u96bWi4tkz0jvAUCgMVp+4yxwhsJXszndT0+nvjwWePY8BghhhIHerdZNrQ6e7NSO6rAH9KtRocjGUWuyLlrKJiSlSSxBZ8uXON2ivb17qptSHSyZqR3Va/pUdNDlC5wvdGzp+o0dsuDJH6c/eE3emHRjptVkVLUpCwUqSWIL44aQ0OsucZzrXY2T1X+8ev1jnHp66+0Nt11hp6wABVzHLqusBPXLzpTCEjrpn/vHj9deQEADFus18UopNUqzHyYho4Nn96dgQUglaasFuBeAbEhIrwGkTFw4t1Xi2PVYZm3EKKgO8RdoA5bDOtCP9PGLqW1CJ402pD6mSCSW1r+/yJjjWSuuCfQq+6QftlCrhJCl8kZD+psSDClxBd7iCrloP7QJTHolw6hESVbFITHXIkPlCJFnfrrSL1uhugZpC1hkD5xZRsRlyqCOjcjdS8RNWO6MOMaOlLUhEiQEJCUhgIchyVHLlJydsIIIIkqEEEEABBBBAB83bTLLV/Ur/wAj+0cIMSW3pN2dNBxEyYP/ALD8oiwYzHoIPYdSrqkdFitipa0rlqKVJIIIxB4fMMY5AYclwFzat0d7E2yWxZM5I76cjleRqk08n8osMYFs+2rkrEyWq4pJoRzflk2YplGv7r70otcvJM1I76H5Xk6p+hpo7YyvZnJ6jp9HdHj6E88ePCb0DwwxkHvRuui1JcMmaB3Vat7quHHERlltsy5S1S1gpUksR+zUYvG3xB7z7rotiPhmJHcW3/arMprlh8iucLNfT9Ro7ZcGQ3uq8OuUNqI6bi+PpnjHTbrGuTMVLmJuqSWIp6jBw2HKOZSevQYtCaOqne4l+nbh86+kKCuv76/QwxOtIGpJyGJfQD98oQqUVHvlh8KTXjeI1fAfOCg1eharU/dQz5lu6MueGA0xgkywK4qwKj8wBkIVcYcOGEeRJVg0KuwIlx0y5BgKtjKZbx1yLI+AjssOy1TFAJBJjSN2dxwhlzQ5yTF4xsy5c6jsuSI3S3KK2XMDJ01jRpMkISEpDAQpCAAwpCoalRzpScnbCCCCJKhBBBAAQQQQAEEEEAGB782W5bbQP8xSuSmV/wC0VtSY0T2tbKKbQmcB3ZiQH/UkN9APSM7UIzy5O3hlcEwHXTw6jrrPGGkwsGIHWPoV16HTqsdVh2guUtK5ailacCH5jNw+UcQHXXlDjdf36+wHOxse629KLZLyTNT40PyvJ1SflhpE6DGD2K1rkzEzJailScD9QxFQdNI1vdnemXa5bulMxI76Hw/UHxSdfWHRlfJyuo6fR3R4J4GBorm09/rJJN0TO2X8MkX8NVA3E81RTNre0m0zaSrtnQR7rLm81kBKT5BxrFnJIVDDOfCLT7QLPZTKvTpiZU4A9liVqzuhCaqHECmsZKSpVfAH4FRGHkMc3LQ+pRJKiSVHxLUSpauKlKcmEwmTtnSxY3CNNiZcsJ8NHxOKjlUwoUwhQTDyJHXXlFRtjQRDkuV19Y6ZVlJyif2PuhNnGiS2piUmxM8sYcsgpNkfJ+v4iz7D3OmTiCzJzJi67E3GlSmK+8r5RZkSwAwDCGqBgydQ5bLYiti7ty7OKB1ZkxLwQRczBBBBAAQQQQAEEEEABBBBAAQQQQARO82wUWuQqUrHFJzChgRGC7X2RMs81UuYliDyPEaiPpCIPefdWVbJZSsMr3VChB84rKNmjDneN14Pn4Jhdx4udr9l9oQSylKD5fwY4lezqd7wWaNVz9SYXoZu/FQK0VBOJA8yBCvxI91zlQHHzLCLD/sWtP8Ahn09MoP9npg/w/kYjQyfxEPZXe+rAAV8y1dGH1j1FjNLxKqF3wr+kMMPpFi//gTT7p9DD0vdScr3FekTpZDzw8srolgADIYDAQrsuvkYt0jcSefcaJKz+ziacWEGhlX1UDPxZyYel2MnLpo1CyezVI8avQRO2Pc6zy/dc8YnQKl1fpGR2LYExZ7qCeUWnZns6mLYr7ojSZNkQnwpA8hD0XUUjPLPOXkr+zNzJEpqXjxielygkMAAIVBFhAQQQQAEEEEABBBBAAQQQQAEEEEABBBBAAQQQQAEEEEAHkIXBBAAxMjkXHsEAHiI7pUEEAD4j2CCAAggggAIIIIACCCCAAggggAIIIIACCCCAAggggAIIIIACCCCAAggggA/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xQVFBUWGBsYFxcYFBgaGBoZGBcYFhcYFhgYHCYfFxojGxQdHy8hIycpLDEsGR8xNTAqNSYrLCkBCQoKDgwOGg8PGi0kHyUtLCw0LCwsKSwsLywsLCwsLCwsLCwpLCwsLCwsLCwsLCwsLCwsLCwsKS8sLCwsLCwsLP/AABEIAOEA4QMBIgACEQEDEQH/xAAcAAABBQEBAQAAAAAAAAAAAAAAAgMFBgcEAQj/xABEEAABAgMFBQUGBQIDCAMBAAABAhEAAyEEEjFBUQUGYYHwEyIycZEHQlKhscEUI2LR4XLxQ2OSFjNTgoOissIko9IV/8QAGgEAAgMBAQAAAAAAAAAAAAAAAAMBAgQFBv/EAC4RAAICAQMEAAQFBQEAAAAAAAABAhEDEiExBCJBURMysfAUYZHB8UJxgaHRI//aAAwDAQACEQMRAD8A3GCCCAAggggAIIIIACCCCAAggggAIIIIACCErmAAkkADEnAecVbbPtIsshwlXaqGSGan6jT0eIbotGLlwi1x4VRkNv8AapaJpIlXZIFaJdXNSxjwYR07J9pMwEJtCQsEtfHdUNXGCuTRXWh/4adWagq1JHGG1WzQRHybYlfg741GGD0OfKHU3jiwxwr5V/iLmca2kmbMSyJypJ1SlB9bwPyIjM95l26SohdoWtL0UmZMbLxJSO7jhGoGzg496jVrQ4uMD6QTpAUkpIBBxBFDENWMx5NHgwqdtGZV5ijpUn6npoYVtFfxr9W6yi6b4bhmWDNkAqQHKkZpzcappy4xRVJ668oQ009zr43CauI8na0wYTJg/wCor7GOyz72WhHhtE8f9ZR+riIophtSYiy7xx9Fuke0m2J/xyf6kIP/AKvFi2J7XDeCbShJSS19AII4lLl+RjLgTCwqLKTEy6eD8H0vZLWiagLQoKSoOFAuDD0YpuFvkbJM7NZJkrNR8JPvD7xtMuYFAEVBwhqdnLy4njlTFQQQRYUEEEEABBBBAAQQQQAEEEEABBBETt7eaRZEFU1TFnCR4j5DTiYCUm9kSpMU7eP2kypF5EgC0TRiApkJ/qXnqwisW7a1s2qpUuUDLkUcBRSG/wAxbA10FaYQvdvcKaZjzwZSEHBxeU1RdIoE8fTUUcm+DTHDGO+R/wCBralg2jbZRmzAooIcSkm7RnvIQGKssanKKb+HJLK7gwbBVMiRVxoONY2Pae99nkThJUSVYruh0ywzjtC9CdKnNmiN3t3SRaUmfJLTWvOk0mgVZx7zYKGOB4VlH0NxZq+ZUjMVFKQMEjJ6eTDX9oYVPSBe7xCc7ulHr55COvsQjAVOeKsMyanHN6RzW8vLUMLzDj3iE5+bQlcnRdpWS+xNuzbJMvSyGPiQfCoDXjxGnKNU2Ht+XakXkFiPEg+JJ46jQ5/KMZvfT946bDtBcmYJkpV1SX9CcCMwQDTCLRm0Jz9Osm65NvgaIPdnelFrS3gmgOpHCjqRqmvmM4nI0J2ciUXF0waKFvluAF3p1mSysVywPFqUaK1Tnlob9HjQNWTjySxu0fPCgR11pHjaxq2+W4wnPOkJAm4qSGAmangv6+cZhMs5SSCGIoQRUHQijH78oQ1R2cWWORWjnCI9MuFqHXX8fWPb0QMYJTGp+yneEzELkLL9me6591QvNycxljRa/ZZaGtitC49CR9ovDkx9UrgbXBHkEOOUewQQQAEEEEABBBBAAQQibNCQVKIAAcklgBqTGY767/KmPKsz3MCp2KuJzCOGKuAiG6GY8bm6RNb3e0VEj8qQQuZgVYhOt0e8R6DOKFadk2ybMQqZLmqmTapBwNfESWAYM5LMMKYububGnT56TLSFFBSpSlDuJYg97R28I/mNhAha7+TXJrp9o8kFuxu9+DlqvzHKu8vAISwyJrQZkgcBHVI2rKtcuaLLaE3g6O0QyihRDhQBoeBw9Io/tPkWubMEpQu2QsUlJ7pOfaZqWKsnwgVqaiF2VblWaYFySEkUIHhIfwlOY6ES5KOxWGGWZObe55tTZS7PMVLXiC7gk3nfv3jVRNS5q7vHTYN4p0lBQhZCTkQ4BfFOmvOEbZ2vMtKr8wjgGYAcC9dXeIiZPAU1SfhDPrWrB3IqRCb32OglcEsiHJ84kkmuZfzPDLHhHEpfakfAC4PxqBocapGuZIyEOGSV+Pupp3KOpx75GvwjSuLQ4sdN15RF0Mq9vA310NfuI9CuuXJ6nLGPFD5dfbGBuv29IqXofkTlIIWhRSoFwUmrtRiM2p5GNJ3R3yFoaVNYTmoRhMxw0VR2jMPn88GPppChNYu7EGhBzFHB1cvRotGTiJzYY5FTN3j2KhuZvn27SZxaaPCrDtBXHRdOcW941Jpq0cWcJQemQkxU98tzhaAZsofnDEZTAB/5fXA5GLaTHhgavYITcHaMCnSSk1DEUY0L8RTrGohhXXXP5xqW+26Pagz5I/NFVJHvgDEfrb1A1jL5ievt1meEIcdJ2MeVZI2jxPXXKLF7M6WhBzJHzrFZtCmSeNB5q7o+uEWrcVN2fKbX+ImPIrqPkZtsEeR5DzkDkEEEABBBBAAQibNCUlSiAAHJOAAxJhRMZdv7vn2quwlK7gdyPfIxw90fM8orJ0Mx43klSOffbfJVpeXKN2WDnir9RHzCTwMOezrZsmaZ3aIK1hIDqBKQlQINfjOuLYZxz7I9ny5tnTMC0hUxQIB+AnvLURirMDg1MrrOm2fZdkdRZCPK/MWRgNVFvIAZARRJt2zXklCENEORdttUjZtkKykiVLySLylKNA+pJ95RA4xmW1duWm2TkzlrVIQg3pMpJYpLUWT8VcSHxAAGNs3Y9ofbgi1oRLSsm4QCU3DgiZeFae/gcwIr286ZAnq/Dnu5gVAVndOaWrziZy22IwY7n3rclrbvuZtnMtctKlmii/dbG8B7qhjyxyinT7SAogXlHFgHLHAlyAAWzI4QidOLhKaqNXZ7iX8RD60Ao58jDsqUEhqly5JxJOJLdUDYQlyvk3wxqFqIkpWRUhA0T4ua8Bxu1ozx5LlAOwZy5qalmJJq54vpC1Kj3roj1iljVFLc8J69OJb+I6Nl7CtFpQZklCBLchKlruX2cEoABpxLCkP7B3YXbhMV2nZSkqKAQkKUpQAfMMA+ObxN7Y23M2Z+GkpkiZZxLSkrwJUKFKcgpheY4vFG/EeTHm6h3UClkkKKFpKFpLKSaFJphwbTF45l7RQmYEFTK8sHOehrF93glWG2WcWhU7swgf7xJAmAZyyk1JOF1iXNIzuRYUqUVkKu3jcvnvhAwKwKFYDfLSLQkpLfYtjzTn2rn2SRVT+2nQ5whRr1q55Qo4dYiv1Dx4pPXMdViTaJQpqjHr+0aXuZvn2zSZ5/N91dGWKMD+v6xmfXq/XKHZamwJBfLHgx10i8ZaRGbEsipm7vHkVTc7fAWgCVNIE0ChwCx9lcM2cRayY0p3ujizg4OmJIiib8bm33tEhPexmIA8X60hsdRnjiK3yEKEDVoMeRwdo+f56nUkDW9TQYY4VIi27nI/8AkyxEZvVcVb55lhkhQRSgJQPzCANVv6RMbhIvWpPCFJb0dDNLVjb9mxNBCoIccs9ggggAIIIiN59vJssgr940QNSzu2gFflnBwSk26RXvaFvYJSewlllKosjEA4IDZnPQRnmz9jzZ01CAn8yYAcC10OynPuitf3jw2gzJgWsKXeUCUHFRJcinvKdvlGzyJCXC7gQopCcBeCRUIJGQJwFISlrZ0G/w8UkuSPs8uTs+yd9ZEuWHUtRJJJ0GpNAkcBEdvFsCVtGVKny13ilJVKN78tQUxYjAFwK6hi4wp+/dpnWi1GXOQqXJk+BB98mgmEiinD1GALYlUcEm3zEIKELUlKsUgsmvDLzDM3KLSmlsUx4JyWu9xpaSCxxBbrjDFpm3Wo6lFkpzUfsBUk4CEzrSxupF5RHJI1XonTM08x7Is10lSiFTC4K8KfCn4Rp6l4znSvwjyzySkVN5SqqILh2DABqJGAHPGsKfrqsKmTQMSOasfvl8obmTKOaAZ+WB/iIZdUkBVn18+FIlNj7uJmyvxFpm9hZyWQAQkrycqI7oOAapAeK/NtaVJUAoAsQxLHA5c40m2bHRbtnykoUEslCpZZ0hSU3bqhpUg5xWb01Zj6jLwovYXN2OqVYwiwTLhSe0SSQvtHclJUXorUaCIyzb5WW12Rf4m6lh+ZKJqdDKGKiTg1QfWFbBRM2bZZyrUpISFPKQF3qse6k/qU1MqkxQLLZ3CbwF6tdCSXAOTGjxSMFK7fnkzY8TyOkNyLMkkqu5m4VMV3fdCiKFV0s4jsGGv8Uw46cIW3TZY+Y0hE5YSCVFgK+n3c+ghzdnUhFQVA/p9q+jgsICOvQfUPyiKtE2ZMMohKkyphVdVgVhDXikY3agPgTTURJXvl19X9YlxorDIp3QHrrrGFpVCB18v3+UKvdPwMQXHZcwhQIJBSxBGIIZiNGaNO3Q3q/Ep7OYQJyRw74GKgBmMCOfllvX1y+/GFyJ6kKStJKVJIIIFQRgflhF4ypmfNiWRV5NziP27tX8NZps7EoSSkaqPdQOaiBHBurvMm1y6sJqGvpGFaBSeFOR5RX/AGo7WpKs417ZfkgtLB81Of8AlEaHLazlRxNz0MoUh8y5wJrU4qPqYvXs1kPaH0EUeUnCNM9mNmqtXCFQ5NvVOoGhQR7BDjmBBBBAAmYsAEksBUmMg3i2qu32sJQxTeCJNeNVHTXlwEW32jbe7OWLOgsuZVWolg19TSKtubu6Z8wLcplyiC6aEqFUpScsHOnOFSdujbgioxeRlh3f3I7G0KmTCFpQ3ZUzIqojK6XA9Yjt8N/Zku1Is9lKXlm9NUQ6SRQyyPhFXIreYDwqi7TrZLCxJMwJmTEqKUhQCyB4lIHB+mMZhtrdA2IuCVoWaTD4nyStswAS+GJiz7VsRj/9p97JPeXe6TaJCU9mRMcNe92veuKGILMxbEaRS508qNxGNCo43U8KVWQ7Dn5vWmZdS4YkkJAdu8SMcaBi/B4TZpAQkChOKi1VKIF4vrmP4hDle7OhDGodseBcmUE0HmSS5JwJUTiT+2kJUsiiQ5LJT5qLDLUwszAMacuRbHR+UdNp2HaPwirUbiJYZYSSe1KSoMsHAVIIEU87k5ckccaJ7aGzpGz0Su0s6bQmYSmfOWHINPCDRIxIAbDWsRs/Y8iybRlJmC/Zpnflgl0pKiyb3xJSrXIgxP7s7yotkvsLQEmYU8Ls1PxDRWZHMcOPf/YajJsyZKFLuPLDOogEJuufNGMUi2paZHLdpk7aLfZV2g2eahJm4MuSCFOm9RRFafSKvvRZlWKej8LMXIROSoqQk90KSQHCS4AIUPSJPeLbkqy2iUVSBNtHZBl32YB0nIjF6tnFU2ptWZaZvazLoYMlCSbqUvexOuJfHhFYRrfwOxYnOXGxyWkqnKC5sxc1QzWp2BFWGAAcYQkJb7/JwfrTjDhUwzp9sKDJh9I4bdtZEseJzkAa5Gr+jw1JvZHS7Ma9D9otIQLx+xJOWGJUDQRYN3NxFTiJttSyAxRZy7lqBU7/APHrpDm5Fmsd9K1WiTPtRqlLsJfCUlQBUpveZ6UaLXvFtcWazTZ2aU90arPdQP8AURCpzaemPP3wc/Lnc9lwZvvLbROt01Qbs5IEiWAzMjxtkO+T/pjjPX3b0hNhkXJYBNcSXBqak83flC1BuuWP7aw7ZbI24YaIJAkdftSFE9OeODYwhPBuutYHrTr5+XrANFqPXXmdYQo9dYfxCVcvTqmMeP1z4dUixA/ZNorkLTMQq6pBcH6uMw2I5QrbG0VWiaZy6KmsopBcJAAShA8gB89Y4ZpvEJegF5TaA4czT1hSHJfXrKJ8CWlqs6pAjXfZzZbtnKtTGUWKW5A1jcd2rJ2dnQODwzGYerlwiUggghphCG584ISpSiwSCSdAA5hyKf7S9sdlZuzBZU13q3dTU+VWHMxDdItCOqSRSZG15c/aH4i0FpZVmHASlwgH9AOJ0jUSsIlqUhN4AFQSgB1Ufu5EnWMNRLFE1ASHOQNKebY+baRaN1N9F2cplzHVIUpkhu9LDEuNU08PGmkKjPfc6GbA3FOPjwQ063zJ81Vomi7MWzB2KEiqUpPukP0QSX9pbYnTgkTFlYTg7PpUiij51iU3ynWdcwLkEG+CZl1wCfiYjxVr5P51i1T1UCPGpwl2YYkqOoA+oGcUld0acai4KVcHiBfmKVjcZKSfirfUNMkk8FQpc5iAxUpRZKQHUoksEgZnjCbyZKLtSBhR1KKixxLlZJdotWzdwCuV2k5Rl2ksqWUktII7wFPEp/EeQwqqUkt2Rly/DjS5Ej2crVIczimeoF0hjJYjwMzv+sZ8Id2FPXNmJs9vWhJklKUSCkDtFAdxajgsBqAUJq2sJZd5bZZZ6xOUpawr82Woi6RkuU3hozEBtRFo3psEu22MWiV40J7SWcCQKrlq9D5ERR2tpcPz6OfPVs2Rm825S0L7WxpJdT9mmhlrfxy9EviMvLCwbV3vl2ZaZUxK1zLiVG4EtWmJIaoiF2Jv7clXZ6VzCGurQxvDK+5DK45/Ws7Ut6rRPXOULpWwSlwbqE0T/Ua+pg0t7T8DceKU5U+BW0bYq0T1z1sCoBKUBXhSB3Uvq7kxH7Q2gmWHJrVg5JJoCwNI82hbuyQSfIB89MB6+cREtYQRNnk3z4U17oyp9ug+Mb3ZslJY1oj/AAKMqdPqs9mjSubqPRhrsZQN2WjtVZknujzOGGQhw2pVpJCXRKGNWJ4P5CJWyyUoDJDDSoGo/kwxy0/8Fxgp7r9X+3ortr2WpBSXDl2uhmITfFRV/wBot20t6TbLJY5ZU66rnVGMomXLd81F1chHLaZIUK1Z2PIg4nNzXQRB7spACznexpkHFMaYxVvWrfKFvAo5Ulw/2J4F/wCGPDLEZf8ALHiusNeHIt84Te6xwdueZjzrL7VzaFHRPD1158M4SrqvXL6Qs8x9dH44ihhCus+XlgzDWJIELPXzz58o8XMABJOGNeH8QoCvX78B8oZPeX+lJch3c4hI9X9IsUewuUCBXFXePDC6nl9jDksQ2ceOcdMlDxJRk7uvYe0noTxjbZSGAGgjO/Ztsx1mYRQYRo8PiqRyM8tU2EEEEWEhGW+1SzLVOSo1llFwcCHKgeJd+XCNQWpg8Qe1tnJnylS1iis8wclDiIiStDcU9ErZiiEMAkO+JOLh68yTHqFXlE1ZPdGl53UR/wBo5GJDbOyVWacpCgSPdUQwUlsRwy4RESTNKQlgg4qUohVTiyUmtXxZuMZaO1qTSa4OifPSlicSWAFSTgwAq/7QlPdBmzCxY0cEJSS7aKUaOf2h2RZkpJU5Uo4rUa50cBkprgIVN7wINXoxfjr55RFk02T2w9xRaJSptqvJVMT+SkEgygapWdZhYUyFM6cNi25abDa1JtK5k0n/AHgJcLQKImynzAxHmDEZs/aE+zTUzUTFzLgCLilEgyh/htWgxBxf0i/26wSNq2VK0KuqFZa278tYZ0qH1GdCMoVJtPu3T/0cycZRl3rkc27sOXb5KJktYC2eVNGBBxSrVJ0xB4w3ZLL+A2dME5SSQJhZL3XXRKEvUueGZhnZNhVs2xT1TZiVEXpgCXug3WSEvV1KbmYo9p2jOn3TaJqlkVCSU3UnMhIYONYrGN7XsmTCEp7I8s4ZKQWcAZpy6flCZ9oCGxvEsEgEqUrAMBVZJIpCrDKm2iZ2NnQVK94miJYOcxTVFaDEtQRc5ewZezbLPtJPa2hMtR7VQwUzBMtPuJvEcTmcoa2k9+fRqydQobR5MuXMMyYpc0FKJLi7+oFm83Ecpn/4ihemTPAlnYa/Xp4RPnAS5cslwfzJmpfAef7iJCw2NQIJTenTSEIQKVJASkfDjWNb2M6bly/zb+/XCCxtIlhK1MSSS3z8mGJjvs1klqlFSlFE4zSgzio3EFTGQFS/+DMqL+IUIcsc5dntVwrkXrRLMtE1C0zUBQXRKnAZClpMtYZiFOMIfB/AzUTkskKARPsQmJVNlFbrQJbk3khSQtILlOcJb/X7+/qVnltaY8Lg4Zs1SFGXNSpM1LhaSHalFPmlhRQoXiO3cT+WT8RJ5CmVeEJ2paZnZAzpipsy72aSpV5gSSQDjmYkNn2a5KSODmjVOdfSLPaJqx6pTWrlL6nR102T/SPCeizx43l1/EeFXTt1X6wo1Cuqfxg30EeKD9fZnFDyhDvxj2ZMugk5eb/z/eJoixq0TSkMPEfCK44v5VrxEeplhIuirYmtScSYRKSXKlBlHD9KXf55/wAQtJixS/IqWiJKxSHIAzMcUiW8XLcvZHazk0omp5RaKtiMs9EbNF3U2b2NnSMzUxMx4lLBo9h5yAggggAYtamT5xwqGWvRjptqqgRzpxgJOHbWxJdplGWscUqaqTqOsIyjamzF2aaUTAyhgasoZEUqnEc42iIzb2wZdql3F0IqhWaT90nMRScNRq6fP8N0+DID19P2B8o8frrqkdG0dlzJEwy5gZQ5ghqKS4qCPprHMpHWI/t+0ZWdhNNWj1Kuq/QeUKslsn2dZVZ5lwq8SSHSo5EpL14tDT9Vf+eZjwnLr0GWbvAVnCM1TOi37RtFpb8RMvBJCghISlDjAkZkanWIHaVsWlRSQpCK98AKJyyLD6xLBXTD7UPOPMePlX5M0Wi6fAv4K06Y7Ejunv5+GlCV2MuZKHvSe7M4qWhR76jq4iY313mkWnZU8yJgUfywpOC0gzUPeQajzw4xSp+yEKLgFCviTSvEFojNpWdYQe0SJjDuzE+IaXmxFPlEqEJSUlyYsmCUV9/z9Tl2RZu0WVkXggBk/EWZKflFu2Tu6uYmXNStKlzSlUmckELkT5TkyZksnvS8iQKUUaViv7uN2Z1Kj9APNs4k0T+zvulS5UxisIotEwf7qdKJZpgLDGoMXyNttIPgt4VJf3PLbYbOTPmrEuUtctaF2YkidKtQIumQBjLUrvPgElQ0hpIUtZmzSlU1QAKmABupCQ+bkJcnMiFpVMWe1nrvzSlKSqgomicBVT5nWOaZLXaJipMnJJXNVglCEh1EnyDcXbExX8rLwxrFHXPn0cktP4ie+MuXgTVy/Di3IRNE6fz8/WOHYyQmSjJw+ebmvWUdhPVOhBLmjViVRt8vc8jxXWPWcek9esARrhybpniBglNOuuUc6e+bxHcHh4mve5ZesC1doW9weKuOFB9/TWFqbRsmZus4kpdg3X7Q9Ll9deUNy0x1IQ8BDY/ZZTkNGwbk7F7GSFEd5X0ik7kbv9tNCiO6mpjWUJYADKHQVHL6jJqlS8CoIIIuZgggggAotp3nCNpzJSz+WoISCcErCQXOgLkHlFlkmj6165RkG9k+9a55/wAxQfyN37RatxN7r4FmnK74DS1H3gKXD+oZa4Yiq1PembcmB6FOPovIj2EgwoQwxkTvDu8i1S2NFp8C9DodUmMn2hY1yZhlzElKhjxGF4HQjPCNuiG3l3aRa5fwzE+Bf2VqD8sYXOGrdGvp+o+G9MuDH1HrvN1jHnWY9Hh22WVUpakLF1aSxBJd+B04wx1j94zHY53BumP2pClcfp+5p/eEjrH6YAQNp9vrAB6OqD6vHt7q98j9KQkDroPCr3Tn9umEAEHM2bMkrJkspKvdP8t8o6E2yZ/iISgDElfq1ODxIqlj19fQ5sIjLTsVKnqb2RJcP/SzYw1ST+YzPG4fJ+nj6HdsrZk+3ruWcFMsFlz1A3U8E/EWag+QrF02zsaVs3ZNoRJBdabhWfEtUwiW5PkssMBzJNG3d29Nsk4qQO9QTZWCZqBmn4VgYHlhFs3925LtNjsvYqvJnTgrCo7JJKkqGRCiAQYVNS1pf0mHJqlLuKzLSyQBgBqeHDlHhMLWXP7k+WfCAlh/dvlFjqHj9evLOGJswroKJ94vXyHHJ+h4uaV4UTVzrjQHzz6CVEYAMkYCLFXuAIAAFAMAAw684WhMICY6EJgKipKHiW2Vs8zFpSBicI5LNZyS0apuPuz2SRNWO8cIvGNmXPl0qlyT27+yBZ5QSMc4k4IIccwIIIIACCCCAD5927Me0TP61H1WYjTNLgh3DF8/3fjHRtJTrX/Ufl/eI9+qRmZ6CC7Ua7uRvj+JSJU0tOSMf+IBn/UGr66xbgY+ebNaFIUFJJSpJdJFCCMw2f7xsG5u96bWi4tkz0jvAUCgMVp+4yxwhsJXszndT0+nvjwWePY8BghhhIHerdZNrQ6e7NSO6rAH9KtRocjGUWuyLlrKJiSlSSxBZ8uXON2ivb17qptSHSyZqR3Va/pUdNDlC5wvdGzp+o0dsuDJH6c/eE3emHRjptVkVLUpCwUqSWIL44aQ0OsucZzrXY2T1X+8ev1jnHp66+0Nt11hp6wABVzHLqusBPXLzpTCEjrpn/vHj9deQEADFus18UopNUqzHyYho4Nn96dgQUglaasFuBeAbEhIrwGkTFw4t1Xi2PVYZm3EKKgO8RdoA5bDOtCP9PGLqW1CJ402pD6mSCSW1r+/yJjjWSuuCfQq+6QftlCrhJCl8kZD+psSDClxBd7iCrloP7QJTHolw6hESVbFITHXIkPlCJFnfrrSL1uhugZpC1hkD5xZRsRlyqCOjcjdS8RNWO6MOMaOlLUhEiQEJCUhgIchyVHLlJydsIIIIkqEEEEABBBBAB83bTLLV/Ur/wAj+0cIMSW3pN2dNBxEyYP/ALD8oiwYzHoIPYdSrqkdFitipa0rlqKVJIIIxB4fMMY5AYclwFzat0d7E2yWxZM5I76cjleRqk08n8osMYFs+2rkrEyWq4pJoRzflk2YplGv7r70otcvJM1I76H5Xk6p+hpo7YyvZnJ6jp9HdHj6E88ePCb0DwwxkHvRuui1JcMmaB3Vat7quHHERlltsy5S1S1gpUksR+zUYvG3xB7z7rotiPhmJHcW3/arMprlh8iucLNfT9Ro7ZcGQ3uq8OuUNqI6bi+PpnjHTbrGuTMVLmJuqSWIp6jBw2HKOZSevQYtCaOqne4l+nbh86+kKCuv76/QwxOtIGpJyGJfQD98oQqUVHvlh8KTXjeI1fAfOCg1eharU/dQz5lu6MueGA0xgkywK4qwKj8wBkIVcYcOGEeRJVg0KuwIlx0y5BgKtjKZbx1yLI+AjssOy1TFAJBJjSN2dxwhlzQ5yTF4xsy5c6jsuSI3S3KK2XMDJ01jRpMkISEpDAQpCAAwpCoalRzpScnbCCCCJKhBBBAAQQQQAEEEEAGB782W5bbQP8xSuSmV/wC0VtSY0T2tbKKbQmcB3ZiQH/UkN9APSM7UIzy5O3hlcEwHXTw6jrrPGGkwsGIHWPoV16HTqsdVh2guUtK5ailacCH5jNw+UcQHXXlDjdf36+wHOxse629KLZLyTNT40PyvJ1SflhpE6DGD2K1rkzEzJailScD9QxFQdNI1vdnemXa5bulMxI76Hw/UHxSdfWHRlfJyuo6fR3R4J4GBorm09/rJJN0TO2X8MkX8NVA3E81RTNre0m0zaSrtnQR7rLm81kBKT5BxrFnJIVDDOfCLT7QLPZTKvTpiZU4A9liVqzuhCaqHECmsZKSpVfAH4FRGHkMc3LQ+pRJKiSVHxLUSpauKlKcmEwmTtnSxY3CNNiZcsJ8NHxOKjlUwoUwhQTDyJHXXlFRtjQRDkuV19Y6ZVlJyif2PuhNnGiS2piUmxM8sYcsgpNkfJ+v4iz7D3OmTiCzJzJi67E3GlSmK+8r5RZkSwAwDCGqBgydQ5bLYiti7ty7OKB1ZkxLwQRczBBBBAAQQQQAEEEEABBBBAAQQQQARO82wUWuQqUrHFJzChgRGC7X2RMs81UuYliDyPEaiPpCIPefdWVbJZSsMr3VChB84rKNmjDneN14Pn4Jhdx4udr9l9oQSylKD5fwY4lezqd7wWaNVz9SYXoZu/FQK0VBOJA8yBCvxI91zlQHHzLCLD/sWtP8Ahn09MoP9npg/w/kYjQyfxEPZXe+rAAV8y1dGH1j1FjNLxKqF3wr+kMMPpFi//gTT7p9DD0vdScr3FekTpZDzw8srolgADIYDAQrsuvkYt0jcSefcaJKz+ziacWEGhlX1UDPxZyYel2MnLpo1CyezVI8avQRO2Pc6zy/dc8YnQKl1fpGR2LYExZ7qCeUWnZns6mLYr7ojSZNkQnwpA8hD0XUUjPLPOXkr+zNzJEpqXjxielygkMAAIVBFhAQQQQAEEEEABBBBAAQQQQAEEEEABBBBAAQQQQAEEEEAHkIXBBAAxMjkXHsEAHiI7pUEEAD4j2CCAAggggAIIIIACCCCAAggggAIIIIACCCCAAggggAIIIIACCCCAAggggA//9k=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C:\Users\Elizabeth\Desktop\footbal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3022">
            <a:off x="7001884" y="585185"/>
            <a:ext cx="1304503" cy="86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ound Diagonal Corner Rectangle 21"/>
          <p:cNvSpPr/>
          <p:nvPr/>
        </p:nvSpPr>
        <p:spPr>
          <a:xfrm>
            <a:off x="5404188" y="3013504"/>
            <a:ext cx="3256859" cy="108966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latin typeface="Marker Felt"/>
                <a:cs typeface="Marker Felt"/>
              </a:rPr>
              <a:t>Friday, Jan </a:t>
            </a:r>
            <a:r>
              <a:rPr lang="en-US" sz="20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latin typeface="Marker Felt"/>
                <a:cs typeface="Marker Felt"/>
              </a:rPr>
              <a:t>30</a:t>
            </a:r>
            <a:r>
              <a:rPr lang="en-US" sz="2000" b="1" baseline="30000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latin typeface="Marker Felt"/>
                <a:cs typeface="Marker Felt"/>
              </a:rPr>
              <a:t>th</a:t>
            </a:r>
            <a:r>
              <a:rPr lang="en-US" sz="20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latin typeface="Marker Felt"/>
                <a:cs typeface="Marker Felt"/>
              </a:rPr>
              <a:t> </a:t>
            </a:r>
            <a:endParaRPr lang="en-US" sz="2000" b="1" dirty="0" smtClean="0">
              <a:ln w="31550" cmpd="sng">
                <a:noFill/>
                <a:prstDash val="solid"/>
              </a:ln>
              <a:solidFill>
                <a:srgbClr val="000000"/>
              </a:solidFill>
              <a:latin typeface="Marker Felt"/>
              <a:cs typeface="Marker Felt"/>
            </a:endParaRPr>
          </a:p>
          <a:p>
            <a:pPr algn="ctr"/>
            <a:r>
              <a:rPr lang="en-US" sz="20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latin typeface="Marker Felt"/>
                <a:cs typeface="Marker Felt"/>
              </a:rPr>
              <a:t>12:15-1:15, Room 1246</a:t>
            </a:r>
          </a:p>
          <a:p>
            <a:pPr algn="ctr"/>
            <a:r>
              <a:rPr lang="en-US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latin typeface="Marker Felt"/>
                <a:cs typeface="Marker Felt"/>
              </a:rPr>
              <a:t>Register on Campus Groups</a:t>
            </a:r>
          </a:p>
        </p:txBody>
      </p:sp>
      <p:pic>
        <p:nvPicPr>
          <p:cNvPr id="1026" name="Picture 2" descr="http://upload.wikimedia.org/wikipedia/en/thumb/1/16/Super_Bowl_logo.svg/200px-Super_Bowl_logo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864" y="331925"/>
            <a:ext cx="988877" cy="12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arolinastylemag.com/wp-content/uploads/2013/02/buffalo-wild-wings-sauces-recipes-5852-550x31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491" y="4325600"/>
            <a:ext cx="3300556" cy="186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20382930">
            <a:off x="4638368" y="4571744"/>
            <a:ext cx="2292291" cy="369332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latin typeface="Marker Felt"/>
                <a:cs typeface="Marker Felt"/>
              </a:rPr>
              <a:t>Lunch Provided !</a:t>
            </a:r>
            <a:endParaRPr lang="en-US" b="1" dirty="0">
              <a:ln w="31550" cmpd="sng">
                <a:noFill/>
                <a:prstDash val="solid"/>
              </a:ln>
              <a:solidFill>
                <a:schemeClr val="bg1"/>
              </a:solidFill>
              <a:latin typeface="Marker Felt"/>
              <a:cs typeface="Marker Fe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8300" y="3148071"/>
            <a:ext cx="4572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cs typeface="Marker Felt"/>
              </a:rPr>
              <a:t>Make socializing this </a:t>
            </a:r>
          </a:p>
          <a:p>
            <a:pPr algn="ctr"/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cs typeface="Marker Felt"/>
              </a:rPr>
              <a:t>Super </a:t>
            </a:r>
            <a:r>
              <a:rPr lang="en-US" sz="2400" b="1" dirty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cs typeface="Marker Felt"/>
              </a:rPr>
              <a:t>Bowl </a:t>
            </a:r>
            <a:r>
              <a:rPr lang="en-US" sz="2400" b="1" dirty="0" smtClean="0">
                <a:ln w="31550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arker Felt"/>
                <a:cs typeface="Marker Felt"/>
              </a:rPr>
              <a:t>weekend easier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71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Football 101 L&amp;L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your calendar!  the SUPER-FUN SUPER BOWL party</dc:title>
  <dc:creator>Heather Milne</dc:creator>
  <cp:lastModifiedBy>Chhavi Adtani</cp:lastModifiedBy>
  <cp:revision>55</cp:revision>
  <cp:lastPrinted>2014-01-26T23:55:28Z</cp:lastPrinted>
  <dcterms:created xsi:type="dcterms:W3CDTF">2010-01-27T15:57:24Z</dcterms:created>
  <dcterms:modified xsi:type="dcterms:W3CDTF">2015-01-24T16:20:49Z</dcterms:modified>
</cp:coreProperties>
</file>