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0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3 Marcador de fecha"/>
          <p:cNvSpPr>
            <a:spLocks noGrp="1"/>
          </p:cNvSpPr>
          <p:nvPr>
            <p:ph type="dt" sz="half" idx="10"/>
          </p:nvPr>
        </p:nvSpPr>
        <p:spPr/>
        <p:txBody>
          <a:bodyPr/>
          <a:lstStyle/>
          <a:p>
            <a:fld id="{0BACADC0-548A-4FB2-9C8D-DCD29914F6EB}" type="datetimeFigureOut">
              <a:rPr lang="en-US" smtClean="0">
                <a:solidFill>
                  <a:prstClr val="black">
                    <a:tint val="75000"/>
                  </a:prstClr>
                </a:solidFill>
              </a:rPr>
              <a:pPr/>
              <a:t>5/20/2013</a:t>
            </a:fld>
            <a:endParaRPr lang="en-U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n-U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BE214297-722D-4296-B997-EA5E4F5618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4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0BACADC0-548A-4FB2-9C8D-DCD29914F6EB}" type="datetimeFigureOut">
              <a:rPr lang="en-US" smtClean="0">
                <a:solidFill>
                  <a:prstClr val="black">
                    <a:tint val="75000"/>
                  </a:prstClr>
                </a:solidFill>
              </a:rPr>
              <a:pPr/>
              <a:t>5/20/2013</a:t>
            </a:fld>
            <a:endParaRPr lang="en-U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n-U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BE214297-722D-4296-B997-EA5E4F5618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4279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0BACADC0-548A-4FB2-9C8D-DCD29914F6EB}" type="datetimeFigureOut">
              <a:rPr lang="en-US" smtClean="0">
                <a:solidFill>
                  <a:prstClr val="black">
                    <a:tint val="75000"/>
                  </a:prstClr>
                </a:solidFill>
              </a:rPr>
              <a:pPr/>
              <a:t>5/20/2013</a:t>
            </a:fld>
            <a:endParaRPr lang="en-U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n-U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BE214297-722D-4296-B997-EA5E4F5618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98837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0BACADC0-548A-4FB2-9C8D-DCD29914F6EB}" type="datetimeFigureOut">
              <a:rPr lang="en-US" smtClean="0">
                <a:solidFill>
                  <a:prstClr val="black">
                    <a:tint val="75000"/>
                  </a:prstClr>
                </a:solidFill>
              </a:rPr>
              <a:pPr/>
              <a:t>5/20/2013</a:t>
            </a:fld>
            <a:endParaRPr lang="en-U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n-U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BE214297-722D-4296-B997-EA5E4F5618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91962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BACADC0-548A-4FB2-9C8D-DCD29914F6EB}" type="datetimeFigureOut">
              <a:rPr lang="en-US" smtClean="0">
                <a:solidFill>
                  <a:prstClr val="black">
                    <a:tint val="75000"/>
                  </a:prstClr>
                </a:solidFill>
              </a:rPr>
              <a:pPr/>
              <a:t>5/20/2013</a:t>
            </a:fld>
            <a:endParaRPr lang="en-U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n-U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BE214297-722D-4296-B997-EA5E4F5618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9794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p>
            <a:fld id="{0BACADC0-548A-4FB2-9C8D-DCD29914F6EB}" type="datetimeFigureOut">
              <a:rPr lang="en-US" smtClean="0">
                <a:solidFill>
                  <a:prstClr val="black">
                    <a:tint val="75000"/>
                  </a:prstClr>
                </a:solidFill>
              </a:rPr>
              <a:pPr/>
              <a:t>5/20/2013</a:t>
            </a:fld>
            <a:endParaRPr lang="en-US">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n-US">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BE214297-722D-4296-B997-EA5E4F5618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65377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p>
            <a:fld id="{0BACADC0-548A-4FB2-9C8D-DCD29914F6EB}" type="datetimeFigureOut">
              <a:rPr lang="en-US" smtClean="0">
                <a:solidFill>
                  <a:prstClr val="black">
                    <a:tint val="75000"/>
                  </a:prstClr>
                </a:solidFill>
              </a:rPr>
              <a:pPr/>
              <a:t>5/20/2013</a:t>
            </a:fld>
            <a:endParaRPr lang="en-US">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n-US">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BE214297-722D-4296-B997-EA5E4F5618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9888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p>
            <a:fld id="{0BACADC0-548A-4FB2-9C8D-DCD29914F6EB}" type="datetimeFigureOut">
              <a:rPr lang="en-US" smtClean="0">
                <a:solidFill>
                  <a:prstClr val="black">
                    <a:tint val="75000"/>
                  </a:prstClr>
                </a:solidFill>
              </a:rPr>
              <a:pPr/>
              <a:t>5/20/2013</a:t>
            </a:fld>
            <a:endParaRPr lang="en-US">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n-US">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BE214297-722D-4296-B997-EA5E4F5618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28633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BACADC0-548A-4FB2-9C8D-DCD29914F6EB}" type="datetimeFigureOut">
              <a:rPr lang="en-US" smtClean="0">
                <a:solidFill>
                  <a:prstClr val="black">
                    <a:tint val="75000"/>
                  </a:prstClr>
                </a:solidFill>
              </a:rPr>
              <a:pPr/>
              <a:t>5/20/2013</a:t>
            </a:fld>
            <a:endParaRPr lang="en-US">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n-US">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BE214297-722D-4296-B997-EA5E4F5618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11464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BACADC0-548A-4FB2-9C8D-DCD29914F6EB}" type="datetimeFigureOut">
              <a:rPr lang="en-US" smtClean="0">
                <a:solidFill>
                  <a:prstClr val="black">
                    <a:tint val="75000"/>
                  </a:prstClr>
                </a:solidFill>
              </a:rPr>
              <a:pPr/>
              <a:t>5/20/2013</a:t>
            </a:fld>
            <a:endParaRPr lang="en-US">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n-US">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BE214297-722D-4296-B997-EA5E4F5618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97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BACADC0-548A-4FB2-9C8D-DCD29914F6EB}" type="datetimeFigureOut">
              <a:rPr lang="en-US" smtClean="0">
                <a:solidFill>
                  <a:prstClr val="black">
                    <a:tint val="75000"/>
                  </a:prstClr>
                </a:solidFill>
              </a:rPr>
              <a:pPr/>
              <a:t>5/20/2013</a:t>
            </a:fld>
            <a:endParaRPr lang="en-US">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n-US">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BE214297-722D-4296-B997-EA5E4F5618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09286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ACADC0-548A-4FB2-9C8D-DCD29914F6EB}" type="datetimeFigureOut">
              <a:rPr lang="en-US" smtClean="0">
                <a:solidFill>
                  <a:prstClr val="black">
                    <a:tint val="75000"/>
                  </a:prstClr>
                </a:solidFill>
              </a:rPr>
              <a:pPr/>
              <a:t>5/20/2013</a:t>
            </a:fld>
            <a:endParaRPr lang="en-US">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214297-722D-4296-B997-EA5E4F5618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73181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hyperlink" Target="http://www.google.com/url?sa=i&amp;source=images&amp;cd=&amp;cad=rja&amp;docid=IHguqdEe5tQ4GM&amp;tbnid=PdmqruARbp0Y-M:&amp;ved=0CAgQjRwwAA&amp;url=http://www.kellogg.northwestern.edu/faculty/greenstein/&amp;ei=HCaJUdmJN-HOyAG1nIGQBQ&amp;psig=AFQjCNE4K2uvfsgu01Uz6AAaFdacpva0FA&amp;ust=136802908494355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9 Imagen" descr="4L.jpg"/>
          <p:cNvPicPr>
            <a:picLocks noChangeAspect="1"/>
          </p:cNvPicPr>
          <p:nvPr/>
        </p:nvPicPr>
        <p:blipFill>
          <a:blip r:embed="rId2" cstate="print"/>
          <a:stretch>
            <a:fillRect/>
          </a:stretch>
        </p:blipFill>
        <p:spPr>
          <a:xfrm>
            <a:off x="-36512" y="0"/>
            <a:ext cx="9180512" cy="6858000"/>
          </a:xfrm>
          <a:prstGeom prst="rect">
            <a:avLst/>
          </a:prstGeom>
        </p:spPr>
      </p:pic>
      <p:sp>
        <p:nvSpPr>
          <p:cNvPr id="5" name="4 CuadroTexto"/>
          <p:cNvSpPr txBox="1"/>
          <p:nvPr/>
        </p:nvSpPr>
        <p:spPr>
          <a:xfrm rot="19801285">
            <a:off x="568371" y="2460080"/>
            <a:ext cx="5390515" cy="707886"/>
          </a:xfrm>
          <a:prstGeom prst="rect">
            <a:avLst/>
          </a:prstGeom>
          <a:noFill/>
        </p:spPr>
        <p:txBody>
          <a:bodyPr wrap="none" rtlCol="0">
            <a:spAutoFit/>
          </a:bodyPr>
          <a:lstStyle/>
          <a:p>
            <a:pPr algn="ctr"/>
            <a:r>
              <a:rPr lang="es-MX" sz="4000" b="1" dirty="0" smtClean="0">
                <a:solidFill>
                  <a:srgbClr val="24172F"/>
                </a:solidFill>
                <a:latin typeface="Baskerville MT Std" pitchFamily="18" charset="0"/>
              </a:rPr>
              <a:t>WBA TENNIS CLINIC</a:t>
            </a:r>
            <a:endParaRPr lang="es-MX" sz="4000" b="1" dirty="0">
              <a:solidFill>
                <a:srgbClr val="24172F"/>
              </a:solidFill>
              <a:latin typeface="Baskerville MT Std" pitchFamily="18" charset="0"/>
            </a:endParaRPr>
          </a:p>
        </p:txBody>
      </p:sp>
      <p:sp>
        <p:nvSpPr>
          <p:cNvPr id="6" name="5 Rectángulo"/>
          <p:cNvSpPr/>
          <p:nvPr/>
        </p:nvSpPr>
        <p:spPr>
          <a:xfrm rot="19860019">
            <a:off x="884410" y="3595813"/>
            <a:ext cx="8101447" cy="1077218"/>
          </a:xfrm>
          <a:prstGeom prst="rect">
            <a:avLst/>
          </a:prstGeom>
        </p:spPr>
        <p:txBody>
          <a:bodyPr wrap="square">
            <a:spAutoFit/>
          </a:bodyPr>
          <a:lstStyle/>
          <a:p>
            <a:pPr>
              <a:spcAft>
                <a:spcPts val="500"/>
              </a:spcAft>
            </a:pPr>
            <a:r>
              <a:rPr lang="en-US" sz="1600" dirty="0" smtClean="0">
                <a:solidFill>
                  <a:srgbClr val="24172F"/>
                </a:solidFill>
              </a:rPr>
              <a:t>Come play tennis with the WBA!  This event is open to all skill levels.  Instructors will be available to give coaching and facilitate drills.  If you’re worried about equipment, fear not, the WBA has that covered too!  Tennis racquets and tennis balls will be provided. Sign up on Campus Groups.  We hope you can join us!</a:t>
            </a:r>
          </a:p>
        </p:txBody>
      </p:sp>
      <p:sp>
        <p:nvSpPr>
          <p:cNvPr id="7" name="6 Rectángulo"/>
          <p:cNvSpPr/>
          <p:nvPr/>
        </p:nvSpPr>
        <p:spPr>
          <a:xfrm rot="19774255">
            <a:off x="330370" y="3323379"/>
            <a:ext cx="6631944" cy="400110"/>
          </a:xfrm>
          <a:prstGeom prst="rect">
            <a:avLst/>
          </a:prstGeom>
        </p:spPr>
        <p:txBody>
          <a:bodyPr wrap="none">
            <a:spAutoFit/>
          </a:bodyPr>
          <a:lstStyle/>
          <a:p>
            <a:pPr algn="r"/>
            <a:r>
              <a:rPr lang="es-MX" sz="2000" b="1" dirty="0" err="1" smtClean="0">
                <a:solidFill>
                  <a:srgbClr val="24172F"/>
                </a:solidFill>
              </a:rPr>
              <a:t>Wednesday</a:t>
            </a:r>
            <a:r>
              <a:rPr lang="es-MX" sz="2000" b="1" dirty="0" smtClean="0">
                <a:solidFill>
                  <a:srgbClr val="24172F"/>
                </a:solidFill>
              </a:rPr>
              <a:t>, </a:t>
            </a:r>
            <a:r>
              <a:rPr lang="es-MX" sz="2000" b="1" dirty="0" err="1" smtClean="0">
                <a:solidFill>
                  <a:srgbClr val="24172F"/>
                </a:solidFill>
              </a:rPr>
              <a:t>May</a:t>
            </a:r>
            <a:r>
              <a:rPr lang="es-MX" sz="2000" b="1" dirty="0" smtClean="0">
                <a:solidFill>
                  <a:srgbClr val="24172F"/>
                </a:solidFill>
              </a:rPr>
              <a:t> 22 / 1:00 </a:t>
            </a:r>
            <a:r>
              <a:rPr lang="es-MX" sz="2000" b="1" dirty="0" err="1">
                <a:solidFill>
                  <a:srgbClr val="24172F"/>
                </a:solidFill>
              </a:rPr>
              <a:t>to</a:t>
            </a:r>
            <a:r>
              <a:rPr lang="es-MX" sz="2000" b="1" dirty="0">
                <a:solidFill>
                  <a:srgbClr val="24172F"/>
                </a:solidFill>
              </a:rPr>
              <a:t> </a:t>
            </a:r>
            <a:r>
              <a:rPr lang="es-MX" sz="2000" b="1" dirty="0" smtClean="0">
                <a:solidFill>
                  <a:srgbClr val="24172F"/>
                </a:solidFill>
              </a:rPr>
              <a:t>2:30pm </a:t>
            </a:r>
            <a:r>
              <a:rPr lang="es-MX" sz="2000" b="1" dirty="0">
                <a:solidFill>
                  <a:srgbClr val="24172F"/>
                </a:solidFill>
              </a:rPr>
              <a:t>/ </a:t>
            </a:r>
            <a:r>
              <a:rPr lang="es-MX" sz="2000" b="1" dirty="0" smtClean="0">
                <a:solidFill>
                  <a:srgbClr val="24172F"/>
                </a:solidFill>
              </a:rPr>
              <a:t>Combe </a:t>
            </a:r>
            <a:r>
              <a:rPr lang="es-MX" sz="2000" b="1" dirty="0" err="1" smtClean="0">
                <a:solidFill>
                  <a:srgbClr val="24172F"/>
                </a:solidFill>
              </a:rPr>
              <a:t>Tennis</a:t>
            </a:r>
            <a:r>
              <a:rPr lang="es-MX" sz="2000" b="1" dirty="0" smtClean="0">
                <a:solidFill>
                  <a:srgbClr val="24172F"/>
                </a:solidFill>
              </a:rPr>
              <a:t> Center</a:t>
            </a:r>
            <a:endParaRPr lang="es-MX" sz="2000" b="1" dirty="0">
              <a:solidFill>
                <a:srgbClr val="24172F"/>
              </a:solidFill>
            </a:endParaRPr>
          </a:p>
        </p:txBody>
      </p:sp>
      <p:pic>
        <p:nvPicPr>
          <p:cNvPr id="11" name="10 Imagen" descr="icons.png"/>
          <p:cNvPicPr>
            <a:picLocks noChangeAspect="1"/>
          </p:cNvPicPr>
          <p:nvPr/>
        </p:nvPicPr>
        <p:blipFill>
          <a:blip r:embed="rId3" cstate="print"/>
          <a:srcRect l="61359" t="22700" r="16735" b="47900"/>
          <a:stretch>
            <a:fillRect/>
          </a:stretch>
        </p:blipFill>
        <p:spPr>
          <a:xfrm rot="19739255">
            <a:off x="7476798" y="-32397"/>
            <a:ext cx="1597035" cy="1656184"/>
          </a:xfrm>
          <a:prstGeom prst="rect">
            <a:avLst/>
          </a:prstGeom>
        </p:spPr>
      </p:pic>
      <p:pic>
        <p:nvPicPr>
          <p:cNvPr id="1026" name="Picture 2" descr="http://www.kellogg.northwestern.edu/faculty/greenstein/Kellogg_logo_01_300dpi.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06884" y="6148211"/>
            <a:ext cx="2537116" cy="70978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6697014"/>
            <a:ext cx="4572015" cy="16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004972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80</Words>
  <Application>Microsoft Office PowerPoint</Application>
  <PresentationFormat>On-screen Show (4:3)</PresentationFormat>
  <Paragraphs>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Tema de Office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Maggie.Dorsten</dc:creator>
  <cp:lastModifiedBy>Austin Wong</cp:lastModifiedBy>
  <cp:revision>3</cp:revision>
  <dcterms:created xsi:type="dcterms:W3CDTF">2013-05-07T15:54:54Z</dcterms:created>
  <dcterms:modified xsi:type="dcterms:W3CDTF">2013-05-20T18:57:39Z</dcterms:modified>
</cp:coreProperties>
</file>