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4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427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883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1962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n-U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79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5377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n-U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88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n-U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863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n-U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1464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n-U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928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CADC0-548A-4FB2-9C8D-DCD29914F6EB}" type="datetimeFigureOut">
              <a:rPr lang="en-US" smtClean="0">
                <a:solidFill>
                  <a:prstClr val="black">
                    <a:tint val="75000"/>
                  </a:prstClr>
                </a:solidFill>
              </a:rPr>
              <a:pPr/>
              <a:t>5/20/2013</a:t>
            </a:fld>
            <a:endParaRPr lang="en-U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14297-722D-4296-B997-EA5E4F5618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318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www.google.com/url?sa=i&amp;source=images&amp;cd=&amp;cad=rja&amp;docid=IHguqdEe5tQ4GM&amp;tbnid=PdmqruARbp0Y-M:&amp;ved=0CAgQjRwwAA&amp;url=http://www.kellogg.northwestern.edu/faculty/greenstein/&amp;ei=HCaJUdmJN-HOyAG1nIGQBQ&amp;psig=AFQjCNE4K2uvfsgu01Uz6AAaFdacpva0FA&amp;ust=136802908494355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4L.jpg"/>
          <p:cNvPicPr>
            <a:picLocks noChangeAspect="1"/>
          </p:cNvPicPr>
          <p:nvPr/>
        </p:nvPicPr>
        <p:blipFill>
          <a:blip r:embed="rId2" cstate="print"/>
          <a:stretch>
            <a:fillRect/>
          </a:stretch>
        </p:blipFill>
        <p:spPr>
          <a:xfrm>
            <a:off x="-36512" y="0"/>
            <a:ext cx="9180512" cy="6858000"/>
          </a:xfrm>
          <a:prstGeom prst="rect">
            <a:avLst/>
          </a:prstGeom>
        </p:spPr>
      </p:pic>
      <p:sp>
        <p:nvSpPr>
          <p:cNvPr id="5" name="4 CuadroTexto"/>
          <p:cNvSpPr txBox="1"/>
          <p:nvPr/>
        </p:nvSpPr>
        <p:spPr>
          <a:xfrm rot="19801285">
            <a:off x="568371" y="2460080"/>
            <a:ext cx="5390515" cy="707886"/>
          </a:xfrm>
          <a:prstGeom prst="rect">
            <a:avLst/>
          </a:prstGeom>
          <a:noFill/>
        </p:spPr>
        <p:txBody>
          <a:bodyPr wrap="none" rtlCol="0">
            <a:spAutoFit/>
          </a:bodyPr>
          <a:lstStyle/>
          <a:p>
            <a:pPr algn="ctr"/>
            <a:r>
              <a:rPr lang="es-MX" sz="4000" b="1" dirty="0" smtClean="0">
                <a:solidFill>
                  <a:srgbClr val="24172F"/>
                </a:solidFill>
                <a:latin typeface="Baskerville MT Std" pitchFamily="18" charset="0"/>
              </a:rPr>
              <a:t>WBA TENNIS CLINIC</a:t>
            </a:r>
            <a:endParaRPr lang="es-MX" sz="4000" b="1" dirty="0">
              <a:solidFill>
                <a:srgbClr val="24172F"/>
              </a:solidFill>
              <a:latin typeface="Baskerville MT Std" pitchFamily="18" charset="0"/>
            </a:endParaRPr>
          </a:p>
        </p:txBody>
      </p:sp>
      <p:sp>
        <p:nvSpPr>
          <p:cNvPr id="6" name="5 Rectángulo"/>
          <p:cNvSpPr/>
          <p:nvPr/>
        </p:nvSpPr>
        <p:spPr>
          <a:xfrm rot="19860019">
            <a:off x="884410" y="3595813"/>
            <a:ext cx="8101447" cy="1077218"/>
          </a:xfrm>
          <a:prstGeom prst="rect">
            <a:avLst/>
          </a:prstGeom>
        </p:spPr>
        <p:txBody>
          <a:bodyPr wrap="square">
            <a:spAutoFit/>
          </a:bodyPr>
          <a:lstStyle/>
          <a:p>
            <a:pPr>
              <a:spcAft>
                <a:spcPts val="500"/>
              </a:spcAft>
            </a:pPr>
            <a:r>
              <a:rPr lang="en-US" sz="1600" dirty="0" smtClean="0">
                <a:solidFill>
                  <a:srgbClr val="24172F"/>
                </a:solidFill>
              </a:rPr>
              <a:t>Come play tennis with the WBA!  This event is open to all skill levels.  Instructors will be available to give coaching and facilitate drills.  If you’re worried about equipment, fear not, the WBA has that covered too!  Tennis racquets and tennis balls will be provided. Sign up on Campus Groups.  We hope you can join us!</a:t>
            </a:r>
          </a:p>
        </p:txBody>
      </p:sp>
      <p:sp>
        <p:nvSpPr>
          <p:cNvPr id="7" name="6 Rectángulo"/>
          <p:cNvSpPr/>
          <p:nvPr/>
        </p:nvSpPr>
        <p:spPr>
          <a:xfrm rot="19774255">
            <a:off x="330370" y="3323379"/>
            <a:ext cx="6631944" cy="400110"/>
          </a:xfrm>
          <a:prstGeom prst="rect">
            <a:avLst/>
          </a:prstGeom>
        </p:spPr>
        <p:txBody>
          <a:bodyPr wrap="none">
            <a:spAutoFit/>
          </a:bodyPr>
          <a:lstStyle/>
          <a:p>
            <a:pPr algn="r"/>
            <a:r>
              <a:rPr lang="es-MX" sz="2000" b="1" dirty="0" err="1" smtClean="0">
                <a:solidFill>
                  <a:srgbClr val="24172F"/>
                </a:solidFill>
              </a:rPr>
              <a:t>Wednesday</a:t>
            </a:r>
            <a:r>
              <a:rPr lang="es-MX" sz="2000" b="1" dirty="0" smtClean="0">
                <a:solidFill>
                  <a:srgbClr val="24172F"/>
                </a:solidFill>
              </a:rPr>
              <a:t>, </a:t>
            </a:r>
            <a:r>
              <a:rPr lang="es-MX" sz="2000" b="1" dirty="0" err="1" smtClean="0">
                <a:solidFill>
                  <a:srgbClr val="24172F"/>
                </a:solidFill>
              </a:rPr>
              <a:t>May</a:t>
            </a:r>
            <a:r>
              <a:rPr lang="es-MX" sz="2000" b="1" dirty="0" smtClean="0">
                <a:solidFill>
                  <a:srgbClr val="24172F"/>
                </a:solidFill>
              </a:rPr>
              <a:t> 22 / 1:00 </a:t>
            </a:r>
            <a:r>
              <a:rPr lang="es-MX" sz="2000" b="1" dirty="0" err="1">
                <a:solidFill>
                  <a:srgbClr val="24172F"/>
                </a:solidFill>
              </a:rPr>
              <a:t>to</a:t>
            </a:r>
            <a:r>
              <a:rPr lang="es-MX" sz="2000" b="1" dirty="0">
                <a:solidFill>
                  <a:srgbClr val="24172F"/>
                </a:solidFill>
              </a:rPr>
              <a:t> </a:t>
            </a:r>
            <a:r>
              <a:rPr lang="es-MX" sz="2000" b="1" dirty="0" smtClean="0">
                <a:solidFill>
                  <a:srgbClr val="24172F"/>
                </a:solidFill>
              </a:rPr>
              <a:t>2:30pm </a:t>
            </a:r>
            <a:r>
              <a:rPr lang="es-MX" sz="2000" b="1" dirty="0">
                <a:solidFill>
                  <a:srgbClr val="24172F"/>
                </a:solidFill>
              </a:rPr>
              <a:t>/ </a:t>
            </a:r>
            <a:r>
              <a:rPr lang="es-MX" sz="2000" b="1" dirty="0" smtClean="0">
                <a:solidFill>
                  <a:srgbClr val="24172F"/>
                </a:solidFill>
              </a:rPr>
              <a:t>Combe </a:t>
            </a:r>
            <a:r>
              <a:rPr lang="es-MX" sz="2000" b="1" dirty="0" err="1" smtClean="0">
                <a:solidFill>
                  <a:srgbClr val="24172F"/>
                </a:solidFill>
              </a:rPr>
              <a:t>Tennis</a:t>
            </a:r>
            <a:r>
              <a:rPr lang="es-MX" sz="2000" b="1" dirty="0" smtClean="0">
                <a:solidFill>
                  <a:srgbClr val="24172F"/>
                </a:solidFill>
              </a:rPr>
              <a:t> Center</a:t>
            </a:r>
            <a:endParaRPr lang="es-MX" sz="2000" b="1" dirty="0">
              <a:solidFill>
                <a:srgbClr val="24172F"/>
              </a:solidFill>
            </a:endParaRPr>
          </a:p>
        </p:txBody>
      </p:sp>
      <p:pic>
        <p:nvPicPr>
          <p:cNvPr id="11" name="10 Imagen" descr="icons.png"/>
          <p:cNvPicPr>
            <a:picLocks noChangeAspect="1"/>
          </p:cNvPicPr>
          <p:nvPr/>
        </p:nvPicPr>
        <p:blipFill>
          <a:blip r:embed="rId3" cstate="print"/>
          <a:srcRect l="61359" t="22700" r="16735" b="47900"/>
          <a:stretch>
            <a:fillRect/>
          </a:stretch>
        </p:blipFill>
        <p:spPr>
          <a:xfrm rot="19739255">
            <a:off x="7476798" y="-32397"/>
            <a:ext cx="1597035" cy="1656184"/>
          </a:xfrm>
          <a:prstGeom prst="rect">
            <a:avLst/>
          </a:prstGeom>
        </p:spPr>
      </p:pic>
      <p:pic>
        <p:nvPicPr>
          <p:cNvPr id="1026" name="Picture 2" descr="http://www.kellogg.northwestern.edu/faculty/greenstein/Kellogg_logo_01_300dpi.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06884" y="6148211"/>
            <a:ext cx="2537116" cy="7097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697014"/>
            <a:ext cx="4572015" cy="16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004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80</Words>
  <Application>Microsoft Office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Tema de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Maggie.Dorsten</dc:creator>
  <cp:lastModifiedBy>Austin Wong</cp:lastModifiedBy>
  <cp:revision>3</cp:revision>
  <dcterms:created xsi:type="dcterms:W3CDTF">2013-05-07T15:54:54Z</dcterms:created>
  <dcterms:modified xsi:type="dcterms:W3CDTF">2013-05-20T18:57:39Z</dcterms:modified>
</cp:coreProperties>
</file>