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0FF9DB-2A70-45CB-A697-D46EE074B38D}">
  <a:tblStyle styleId="{F50FF9DB-2A70-45CB-A697-D46EE074B3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1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159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06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31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439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73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34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46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688753" y="1041721"/>
            <a:ext cx="6080615" cy="2113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679008" y="3402957"/>
            <a:ext cx="6090361" cy="1616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rgbClr val="482A80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482A80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482A80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482A80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482A80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482A80"/>
              </a:buClr>
              <a:buFont typeface="Arial"/>
              <a:buNone/>
              <a:defRPr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44306" y="1600200"/>
            <a:ext cx="8142494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482A80"/>
              </a:buClr>
              <a:buFont typeface="Arial"/>
              <a:buNone/>
              <a:defRPr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482A80"/>
              </a:buClr>
              <a:buFont typeface="Arial"/>
              <a:buNone/>
              <a:defRPr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482A80"/>
              </a:buClr>
              <a:buFont typeface="Arial"/>
              <a:buNone/>
              <a:defRPr sz="20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482A80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482A80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482A80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482A80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482A80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482A80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482A8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482A80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482A8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482A80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482A80"/>
              </a:buClr>
              <a:buFont typeface="Arial"/>
              <a:buNone/>
              <a:defRPr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44306" y="1600200"/>
            <a:ext cx="8142494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ellogg.campusgroups.com/student_community?club_id=14099" TargetMode="External"/><Relationship Id="rId4" Type="http://schemas.openxmlformats.org/officeDocument/2006/relationships/hyperlink" Target="mailto:cchuapoco2017@kellogg.northwestern.edu" TargetMode="External"/><Relationship Id="rId5" Type="http://schemas.openxmlformats.org/officeDocument/2006/relationships/hyperlink" Target="mailto:jlarsen2017@kellogg.northwester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0" y="1903741"/>
            <a:ext cx="9144000" cy="2113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Kellogg Bridging Cultures Club</a:t>
            </a:r>
            <a:b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 Interest Meeting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2655480" y="5981510"/>
            <a:ext cx="6488519" cy="487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31, 2016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82A8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rPr>
              <a:t>What is the Kellogg Bridging Cultures Club (KBCC)?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544306" y="1886551"/>
            <a:ext cx="822430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today’s increasingly globalized business world, cross-cultural understanding and experience is becoming ever more essential.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544306" y="5138287"/>
            <a:ext cx="822430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Kellogg Bridging Cultures Club aims to build a community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foster strong leaders with cross-cultural backgrounds and experiences.</a:t>
            </a:r>
          </a:p>
        </p:txBody>
      </p:sp>
      <p:grpSp>
        <p:nvGrpSpPr>
          <p:cNvPr id="46" name="Shape 46"/>
          <p:cNvGrpSpPr/>
          <p:nvPr/>
        </p:nvGrpSpPr>
        <p:grpSpPr>
          <a:xfrm>
            <a:off x="301000" y="2921185"/>
            <a:ext cx="8541998" cy="1828800"/>
            <a:chOff x="457658" y="2827371"/>
            <a:chExt cx="8541998" cy="1828800"/>
          </a:xfrm>
        </p:grpSpPr>
        <p:pic>
          <p:nvPicPr>
            <p:cNvPr id="47" name="Shape 47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9137" y="2827371"/>
              <a:ext cx="4160519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Shape 48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658" y="2827371"/>
              <a:ext cx="4157893" cy="1828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82A8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rPr>
              <a:t>What are cross-cultural backgrounds and experiences?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439" y="2812999"/>
            <a:ext cx="3841122" cy="201888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768559" y="1848051"/>
            <a:ext cx="176575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1" u="none" strike="noStrike" cap="none">
                <a:solidFill>
                  <a:srgbClr val="482A80"/>
                </a:solidFill>
                <a:latin typeface="Calibri"/>
                <a:ea typeface="Calibri"/>
                <a:cs typeface="Calibri"/>
                <a:sym typeface="Calibri"/>
              </a:rPr>
              <a:t>Born mixed-race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57691" y="3334732"/>
            <a:ext cx="215425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a mixed-race relationship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320923" y="1651586"/>
            <a:ext cx="176575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1" u="none" strike="noStrike" cap="none">
                <a:solidFill>
                  <a:srgbClr val="07AFAA"/>
                </a:solidFill>
                <a:latin typeface="Calibri"/>
                <a:ea typeface="Calibri"/>
                <a:cs typeface="Calibri"/>
                <a:sym typeface="Calibri"/>
              </a:rPr>
              <a:t>Ex-patriots living abroad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828559" y="3336466"/>
            <a:ext cx="176575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1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Mixed-faith households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59845" y="5138287"/>
            <a:ext cx="8224308" cy="923329"/>
          </a:xfrm>
          <a:prstGeom prst="rect">
            <a:avLst/>
          </a:prstGeom>
          <a:noFill/>
          <a:ln w="12700" cap="flat" cmpd="sng">
            <a:solidFill>
              <a:srgbClr val="482A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KBCC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are united by the shared experience of being rooted in multiple worlds and possess a unique perspective that is increasingly more essential in today’s world.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82A8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rPr>
              <a:t>Who we are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381835" y="5384728"/>
            <a:ext cx="180983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Mathias Jamora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900" y="4020989"/>
            <a:ext cx="1284871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61989" y="3020788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CJ Chuapoco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Co-President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90" y="1682075"/>
            <a:ext cx="1284871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775043" y="5394571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Jose Alves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Programming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9226" y="4020989"/>
            <a:ext cx="1284871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491500" y="3052008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Alicia Luchetti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9960" y="1650855"/>
            <a:ext cx="1283753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941162" y="5414378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Diego Depetris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 Advisor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525" y="4047839"/>
            <a:ext cx="123995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3681662" y="3020788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Lisa Follmuth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Admissions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564" y="1682075"/>
            <a:ext cx="1284871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7301336" y="3052008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Jackie Laine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Mar/Comms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239" y="1650855"/>
            <a:ext cx="1284871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871825" y="3020788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Larsen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Co-President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27" y="1682075"/>
            <a:ext cx="1284871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064" y="4020989"/>
            <a:ext cx="1284871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601162" y="5441226"/>
            <a:ext cx="178067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Iris Tian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82A8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rPr>
              <a:t>Upcoming Events</a:t>
            </a:r>
          </a:p>
        </p:txBody>
      </p:sp>
      <p:graphicFrame>
        <p:nvGraphicFramePr>
          <p:cNvPr id="94" name="Shape 94"/>
          <p:cNvGraphicFramePr/>
          <p:nvPr/>
        </p:nvGraphicFramePr>
        <p:xfrm>
          <a:off x="402093" y="1397000"/>
          <a:ext cx="8339825" cy="4517280"/>
        </p:xfrm>
        <a:graphic>
          <a:graphicData uri="http://schemas.openxmlformats.org/drawingml/2006/table">
            <a:tbl>
              <a:tblPr firstRow="1" bandRow="1">
                <a:noFill/>
                <a:tableStyleId>{F50FF9DB-2A70-45CB-A697-D46EE074B38D}</a:tableStyleId>
              </a:tblPr>
              <a:tblGrid>
                <a:gridCol w="2478050"/>
                <a:gridCol w="2478050"/>
                <a:gridCol w="3383725"/>
              </a:tblGrid>
              <a:tr h="681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</a:t>
                      </a: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</a:t>
                      </a: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</a:p>
                  </a:txBody>
                  <a:tcPr marL="91450" marR="91450" marT="45725" marB="45725" anchor="b"/>
                </a:tc>
              </a:tr>
              <a:tr h="118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MOSAIC Week </a:t>
                      </a:r>
                    </a:p>
                  </a:txBody>
                  <a:tcPr marL="91450" marR="91450" marT="45725" marB="45725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4/21/16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12:15 – 1:15PM</a:t>
                      </a: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 KBCC and MEC are teaming up to discuss Multiracial People and Interracial Relationships in Media</a:t>
                      </a: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118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Panel Discussion</a:t>
                      </a:r>
                    </a:p>
                  </a:txBody>
                  <a:tcPr marL="91450" marR="91450" marT="45725" marB="45725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 in-depth panel discussion moderated by Prof. Pearce on the topic of identity and multicultural competency</a:t>
                      </a: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118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Deeper Discussion Dinners, Hear My Story, Etc.</a:t>
                      </a:r>
                    </a:p>
                  </a:txBody>
                  <a:tcPr marL="91450" marR="91450" marT="45725" marB="45725" anchor="ctr">
                    <a:solidFill>
                      <a:srgbClr val="482A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Expanded offerings in upcoming weeks/quarters with KSA</a:t>
                      </a: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44306" y="274637"/>
            <a:ext cx="814249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82A8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482A80"/>
                </a:solidFill>
                <a:latin typeface="Arial"/>
                <a:ea typeface="Arial"/>
                <a:cs typeface="Arial"/>
                <a:sym typeface="Arial"/>
              </a:rPr>
              <a:t>How To Get Involved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44306" y="1600200"/>
            <a:ext cx="8142494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Char char="•"/>
            </a:pPr>
            <a:r>
              <a:rPr lang="en-US"/>
              <a:t>Join us on Campus Groups: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https://kellogg.campusgroups.com/student_community?club_id=14099</a:t>
            </a:r>
            <a:r>
              <a:rPr lang="en-US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on a leadership role with exec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Opportunities to build out External/Corp Relations, Programming, Prof Development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Char char="–"/>
            </a:pPr>
            <a:r>
              <a:rPr lang="en-US"/>
              <a:t>Email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cchuapoco2017@kellogg.northwestern.edu</a:t>
            </a:r>
            <a:r>
              <a:rPr lang="en-US"/>
              <a:t> and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jlarsen2017@kellogg.northwestern.edu</a:t>
            </a:r>
            <a:r>
              <a:rPr lang="en-US"/>
              <a:t>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your ideas for how we can help YOU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482A8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 and help educate!</a:t>
            </a:r>
          </a:p>
          <a:p>
            <a:pPr marL="742950" marR="0" lvl="1" indent="-285750" algn="l" rtl="0">
              <a:spcBef>
                <a:spcPts val="400"/>
              </a:spcBef>
              <a:buClr>
                <a:srgbClr val="482A80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Macintosh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Kellogg Bridging Cultures Club General Interest Meeting</vt:lpstr>
      <vt:lpstr>What is the Kellogg Bridging Cultures Club (KBCC)?</vt:lpstr>
      <vt:lpstr>What are cross-cultural backgrounds and experiences?</vt:lpstr>
      <vt:lpstr>Who we are</vt:lpstr>
      <vt:lpstr>Upcoming Events</vt:lpstr>
      <vt:lpstr>How To Get Involved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Kellogg Bridging Cultures Club General Interest Meeting</dc:title>
  <cp:lastModifiedBy>Jackie Laine</cp:lastModifiedBy>
  <cp:revision>2</cp:revision>
  <dcterms:modified xsi:type="dcterms:W3CDTF">2016-04-09T21:54:37Z</dcterms:modified>
</cp:coreProperties>
</file>