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10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83D9F-FECF-42AC-A0D7-708415EF1F03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ED436-B379-4D80-93CA-A32320023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1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ACE6-4F06-418B-8816-0BE3F0DC3C7F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A97-E384-4D39-9541-AA73581A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36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ACE6-4F06-418B-8816-0BE3F0DC3C7F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A97-E384-4D39-9541-AA73581A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32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ACE6-4F06-418B-8816-0BE3F0DC3C7F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A97-E384-4D39-9541-AA73581A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76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ACE6-4F06-418B-8816-0BE3F0DC3C7F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A97-E384-4D39-9541-AA73581A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1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ACE6-4F06-418B-8816-0BE3F0DC3C7F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A97-E384-4D39-9541-AA73581A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42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ACE6-4F06-418B-8816-0BE3F0DC3C7F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A97-E384-4D39-9541-AA73581A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08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ACE6-4F06-418B-8816-0BE3F0DC3C7F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A97-E384-4D39-9541-AA73581A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82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ACE6-4F06-418B-8816-0BE3F0DC3C7F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A97-E384-4D39-9541-AA73581A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8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ACE6-4F06-418B-8816-0BE3F0DC3C7F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A97-E384-4D39-9541-AA73581A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59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ACE6-4F06-418B-8816-0BE3F0DC3C7F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A97-E384-4D39-9541-AA73581A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14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9ACE6-4F06-418B-8816-0BE3F0DC3C7F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6EA97-E384-4D39-9541-AA73581A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73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9ACE6-4F06-418B-8816-0BE3F0DC3C7F}" type="datetimeFigureOut">
              <a:rPr lang="en-US" smtClean="0"/>
              <a:t>10/30/13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6EA97-E384-4D39-9541-AA73581A8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27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887058"/>
              </p:ext>
            </p:extLst>
          </p:nvPr>
        </p:nvGraphicFramePr>
        <p:xfrm>
          <a:off x="457200" y="1182469"/>
          <a:ext cx="8229600" cy="3657600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3352800"/>
                <a:gridCol w="4876800"/>
              </a:tblGrid>
              <a:tr h="3581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Title</a:t>
                      </a:r>
                      <a:r>
                        <a:rPr lang="en-US" b="1" baseline="0" dirty="0" smtClean="0"/>
                        <a:t> of Idea: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Product Manager: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Product Manager Email: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Team Member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baseline="0" dirty="0" smtClean="0"/>
                        <a:t>2*: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Team Member 2 Email*: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Team</a:t>
                      </a:r>
                      <a:r>
                        <a:rPr lang="en-US" b="1" baseline="0" dirty="0" smtClean="0"/>
                        <a:t> Member </a:t>
                      </a:r>
                      <a:r>
                        <a:rPr lang="en-US" b="1" baseline="0" dirty="0" smtClean="0"/>
                        <a:t>3*: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Team Member 3 Email*: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Amount</a:t>
                      </a:r>
                      <a:r>
                        <a:rPr lang="en-US" b="1" baseline="0" dirty="0" smtClean="0"/>
                        <a:t> Requested Funding**: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Link to YouTube Video: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Slide # of Project Plan: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4916269"/>
            <a:ext cx="26171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*Optional</a:t>
            </a:r>
          </a:p>
          <a:p>
            <a:r>
              <a:rPr lang="en-US" dirty="0" smtClean="0"/>
              <a:t>**Cannot exceed $20,000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993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58</Words>
  <Application>Microsoft Macintosh PowerPoint</Application>
  <PresentationFormat>On-screen Show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Rowan</dc:creator>
  <cp:lastModifiedBy>Westin Hatch</cp:lastModifiedBy>
  <cp:revision>6</cp:revision>
  <dcterms:created xsi:type="dcterms:W3CDTF">2013-10-25T21:55:25Z</dcterms:created>
  <dcterms:modified xsi:type="dcterms:W3CDTF">2013-10-30T22:24:37Z</dcterms:modified>
</cp:coreProperties>
</file>